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 id="2147483665" r:id="rId5"/>
  </p:sldMasterIdLst>
  <p:notesMasterIdLst>
    <p:notesMasterId r:id="rId35"/>
  </p:notesMasterIdLst>
  <p:sldIdLst>
    <p:sldId id="256" r:id="rId6"/>
    <p:sldId id="257" r:id="rId7"/>
    <p:sldId id="258" r:id="rId8"/>
    <p:sldId id="259" r:id="rId9"/>
    <p:sldId id="286" r:id="rId10"/>
    <p:sldId id="260" r:id="rId11"/>
    <p:sldId id="261" r:id="rId12"/>
    <p:sldId id="262" r:id="rId13"/>
    <p:sldId id="263" r:id="rId14"/>
    <p:sldId id="264" r:id="rId15"/>
    <p:sldId id="288" r:id="rId16"/>
    <p:sldId id="265" r:id="rId17"/>
    <p:sldId id="266" r:id="rId18"/>
    <p:sldId id="268" r:id="rId19"/>
    <p:sldId id="269" r:id="rId20"/>
    <p:sldId id="267" r:id="rId21"/>
    <p:sldId id="270" r:id="rId22"/>
    <p:sldId id="271" r:id="rId23"/>
    <p:sldId id="272" r:id="rId24"/>
    <p:sldId id="273" r:id="rId25"/>
    <p:sldId id="274" r:id="rId26"/>
    <p:sldId id="275" r:id="rId27"/>
    <p:sldId id="276" r:id="rId28"/>
    <p:sldId id="277" r:id="rId29"/>
    <p:sldId id="279" r:id="rId30"/>
    <p:sldId id="280" r:id="rId31"/>
    <p:sldId id="287" r:id="rId32"/>
    <p:sldId id="281" r:id="rId33"/>
    <p:sldId id="282" r:id="rId34"/>
  </p:sldIdLst>
  <p:sldSz cx="12192000" cy="6858000"/>
  <p:notesSz cx="6858000" cy="9144000"/>
  <p:embeddedFontLst>
    <p:embeddedFont>
      <p:font typeface="Meiryo" panose="020B0604030504040204" pitchFamily="50" charset="-128"/>
      <p:regular r:id="rId36"/>
      <p:bold r:id="rId37"/>
      <p:italic r:id="rId38"/>
      <p:boldItalic r:id="rId39"/>
    </p:embeddedFont>
    <p:embeddedFont>
      <p:font typeface="Meiryo" panose="020B0604030504040204" pitchFamily="50" charset="-128"/>
      <p:regular r:id="rId36"/>
      <p:bold r:id="rId37"/>
      <p:italic r:id="rId38"/>
      <p:boldItalic r:id="rId39"/>
    </p:embeddedFont>
    <p:embeddedFont>
      <p:font typeface="游ゴシック" panose="020B0400000000000000" pitchFamily="50" charset="-128"/>
      <p:regular r:id="rId40"/>
      <p:bold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B4B"/>
    <a:srgbClr val="404040"/>
    <a:srgbClr val="0563C1"/>
    <a:srgbClr val="2B639B"/>
    <a:srgbClr val="FFFBE6"/>
    <a:srgbClr val="FF5050"/>
    <a:srgbClr val="025C95"/>
    <a:srgbClr val="2987A7"/>
    <a:srgbClr val="FEE89D"/>
    <a:srgbClr val="F9F9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howGuides="1">
      <p:cViewPr varScale="1">
        <p:scale>
          <a:sx n="117" d="100"/>
          <a:sy n="117" d="100"/>
        </p:scale>
        <p:origin x="318" y="84"/>
      </p:cViewPr>
      <p:guideLst>
        <p:guide orient="horz" pos="2160"/>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4.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1.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3.fntdata"/><Relationship Id="rId20" Type="http://schemas.openxmlformats.org/officeDocument/2006/relationships/slide" Target="slides/slide15.xml"/><Relationship Id="rId41"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ja-JP" alt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2d3e70c2_4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
        <p:nvSpPr>
          <p:cNvPr id="108" name="Google Shape;108;g3e32d3e70c2_4_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 name="Google Shape;109;g3e32d3e70c2_4_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e98c97b298_0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もっとシンプルにする</a:t>
            </a:r>
            <a:endParaRPr/>
          </a:p>
        </p:txBody>
      </p:sp>
      <p:sp>
        <p:nvSpPr>
          <p:cNvPr id="274" name="Google Shape;274;g3e98c97b298_0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a:extLst>
            <a:ext uri="{FF2B5EF4-FFF2-40B4-BE49-F238E27FC236}">
              <a16:creationId xmlns:a16="http://schemas.microsoft.com/office/drawing/2014/main" id="{957116E0-001B-535E-1E84-D186E4EAD054}"/>
            </a:ext>
          </a:extLst>
        </p:cNvPr>
        <p:cNvGrpSpPr/>
        <p:nvPr/>
      </p:nvGrpSpPr>
      <p:grpSpPr>
        <a:xfrm>
          <a:off x="0" y="0"/>
          <a:ext cx="0" cy="0"/>
          <a:chOff x="0" y="0"/>
          <a:chExt cx="0" cy="0"/>
        </a:xfrm>
      </p:grpSpPr>
      <p:sp>
        <p:nvSpPr>
          <p:cNvPr id="340" name="Google Shape;340;g3e5d1dd285b_0_140:notes">
            <a:extLst>
              <a:ext uri="{FF2B5EF4-FFF2-40B4-BE49-F238E27FC236}">
                <a16:creationId xmlns:a16="http://schemas.microsoft.com/office/drawing/2014/main" id="{1E1A5AD9-3BE6-7195-0F9F-862F7152CAC7}"/>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g3e5d1dd285b_0_140:notes">
            <a:extLst>
              <a:ext uri="{FF2B5EF4-FFF2-40B4-BE49-F238E27FC236}">
                <a16:creationId xmlns:a16="http://schemas.microsoft.com/office/drawing/2014/main" id="{42829CA2-F2A2-B5F4-EB1B-CCC422D14B3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extLst>
      <p:ext uri="{BB962C8B-B14F-4D97-AF65-F5344CB8AC3E}">
        <p14:creationId xmlns:p14="http://schemas.microsoft.com/office/powerpoint/2010/main" val="2197496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e55fbc1b2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err="1"/>
              <a:t>もっとシンプルにする</a:t>
            </a:r>
            <a:endParaRPr/>
          </a:p>
        </p:txBody>
      </p:sp>
      <p:sp>
        <p:nvSpPr>
          <p:cNvPr id="295" name="Google Shape;295;g3e55fbc1b2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e5d1dd285b_0_1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もっとシンプルにする</a:t>
            </a:r>
            <a:endParaRPr/>
          </a:p>
        </p:txBody>
      </p:sp>
      <p:sp>
        <p:nvSpPr>
          <p:cNvPr id="316" name="Google Shape;316;g3e5d1dd285b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e55fbc1b2b_0_1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もっとシンプルにする</a:t>
            </a:r>
            <a:endParaRPr/>
          </a:p>
        </p:txBody>
      </p:sp>
      <p:sp>
        <p:nvSpPr>
          <p:cNvPr id="352" name="Google Shape;352;g3e55fbc1b2b_0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e55fbc1b2b_0_1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もっとシンプルにする</a:t>
            </a:r>
            <a:endParaRPr/>
          </a:p>
        </p:txBody>
      </p:sp>
      <p:sp>
        <p:nvSpPr>
          <p:cNvPr id="370" name="Google Shape;370;g3e55fbc1b2b_0_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e5d1dd285b_0_1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g3e5d1dd285b_0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e32d3e70c2_4_1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g3e32d3e70c2_4_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e5d1dd285b_0_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0" name="Google Shape;420;g3e5d1dd285b_0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e5d1dd285b_0_1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g3e5d1dd285b_0_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e32d3e70c2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g3e32d3e70c2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ja-JP"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e5d1dd285b_0_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g3e5d1dd285b_0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e5d1dd285b_0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g3e5d1dd285b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e5d1dd285b_0_1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7" name="Google Shape;487;g3e5d1dd285b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e5d1dd285b_0_2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g3e5d1dd285b_0_2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3e5d1dd285b_0_3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7" name="Google Shape;537;g3e5d1dd285b_0_3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3e5d1dd285b_0_3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g3e5d1dd285b_0_3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3e72450189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g3e72450189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a:extLst>
            <a:ext uri="{FF2B5EF4-FFF2-40B4-BE49-F238E27FC236}">
              <a16:creationId xmlns:a16="http://schemas.microsoft.com/office/drawing/2014/main" id="{AC312551-DB2C-25C3-E3EF-CE3D85D5EE58}"/>
            </a:ext>
          </a:extLst>
        </p:cNvPr>
        <p:cNvGrpSpPr/>
        <p:nvPr/>
      </p:nvGrpSpPr>
      <p:grpSpPr>
        <a:xfrm>
          <a:off x="0" y="0"/>
          <a:ext cx="0" cy="0"/>
          <a:chOff x="0" y="0"/>
          <a:chExt cx="0" cy="0"/>
        </a:xfrm>
      </p:grpSpPr>
      <p:sp>
        <p:nvSpPr>
          <p:cNvPr id="603" name="Google Shape;603;g3e72450189a_0_0:notes">
            <a:extLst>
              <a:ext uri="{FF2B5EF4-FFF2-40B4-BE49-F238E27FC236}">
                <a16:creationId xmlns:a16="http://schemas.microsoft.com/office/drawing/2014/main" id="{06AA934C-F3C5-F99A-6DFF-A449A42B4B8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g3e72450189a_0_0:notes">
            <a:extLst>
              <a:ext uri="{FF2B5EF4-FFF2-40B4-BE49-F238E27FC236}">
                <a16:creationId xmlns:a16="http://schemas.microsoft.com/office/drawing/2014/main" id="{C2E1B0DA-CF51-2BB5-D24E-BED8C3EC207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extLst>
      <p:ext uri="{BB962C8B-B14F-4D97-AF65-F5344CB8AC3E}">
        <p14:creationId xmlns:p14="http://schemas.microsoft.com/office/powerpoint/2010/main" val="35905109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e72450189a_0_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0" name="Google Shape;640;g3e72450189a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e72450189a_0_1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5" name="Google Shape;665;g3e72450189a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e32d3e70c2_4_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 name="Google Shape;183;g3e32d3e70c2_4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e32d3e70c2_4_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g3e32d3e70c2_4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a:extLst>
            <a:ext uri="{FF2B5EF4-FFF2-40B4-BE49-F238E27FC236}">
              <a16:creationId xmlns:a16="http://schemas.microsoft.com/office/drawing/2014/main" id="{CE2DB5B7-BE6F-16E4-A5A9-ADD8FEA6617C}"/>
            </a:ext>
          </a:extLst>
        </p:cNvPr>
        <p:cNvGrpSpPr/>
        <p:nvPr/>
      </p:nvGrpSpPr>
      <p:grpSpPr>
        <a:xfrm>
          <a:off x="0" y="0"/>
          <a:ext cx="0" cy="0"/>
          <a:chOff x="0" y="0"/>
          <a:chExt cx="0" cy="0"/>
        </a:xfrm>
      </p:grpSpPr>
      <p:sp>
        <p:nvSpPr>
          <p:cNvPr id="273" name="Google Shape;273;g3e98c97b298_0_83:notes">
            <a:extLst>
              <a:ext uri="{FF2B5EF4-FFF2-40B4-BE49-F238E27FC236}">
                <a16:creationId xmlns:a16="http://schemas.microsoft.com/office/drawing/2014/main" id="{5E25F837-6A83-11FF-0693-8288147360F4}"/>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74" name="Google Shape;274;g3e98c97b298_0_83:notes">
            <a:extLst>
              <a:ext uri="{FF2B5EF4-FFF2-40B4-BE49-F238E27FC236}">
                <a16:creationId xmlns:a16="http://schemas.microsoft.com/office/drawing/2014/main" id="{605C3190-5D34-576C-0075-64FB16DC340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extLst>
      <p:ext uri="{BB962C8B-B14F-4D97-AF65-F5344CB8AC3E}">
        <p14:creationId xmlns:p14="http://schemas.microsoft.com/office/powerpoint/2010/main" val="3459185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e32d3e70c2_4_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3e32d3e70c2_4_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e98c97b298_0_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g3e98c97b298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e32d3e70c2_4_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g3e32d3e70c2_4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e98c97b298_0_1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g3e98c97b298_0_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86"/>
        <p:cNvGrpSpPr/>
        <p:nvPr/>
      </p:nvGrpSpPr>
      <p:grpSpPr>
        <a:xfrm>
          <a:off x="0" y="0"/>
          <a:ext cx="0" cy="0"/>
          <a:chOff x="0" y="0"/>
          <a:chExt cx="0" cy="0"/>
        </a:xfrm>
      </p:grpSpPr>
      <p:sp>
        <p:nvSpPr>
          <p:cNvPr id="87" name="Google Shape;8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90"/>
        <p:cNvGrpSpPr/>
        <p:nvPr/>
      </p:nvGrpSpPr>
      <p:grpSpPr>
        <a:xfrm>
          <a:off x="0" y="0"/>
          <a:ext cx="0" cy="0"/>
          <a:chOff x="0" y="0"/>
          <a:chExt cx="0" cy="0"/>
        </a:xfrm>
      </p:grpSpPr>
      <p:pic>
        <p:nvPicPr>
          <p:cNvPr id="91" name="Google Shape;91;p1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2" name="Google Shape;92;p15"/>
          <p:cNvSpPr txBox="1"/>
          <p:nvPr/>
        </p:nvSpPr>
        <p:spPr>
          <a:xfrm>
            <a:off x="115876" y="6665659"/>
            <a:ext cx="4411980" cy="138499"/>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3E3A39"/>
                </a:solidFill>
                <a:latin typeface="Meiryo"/>
                <a:ea typeface="Meiryo"/>
                <a:cs typeface="Meiryo"/>
                <a:sym typeface="Meiryo"/>
              </a:rPr>
              <a:t>©2024 CLINKS CO., LTD. ALL RIGHTS RESERVED.</a:t>
            </a:r>
            <a:endParaRPr sz="1400" b="0" i="0" u="none" strike="noStrike" cap="none">
              <a:solidFill>
                <a:srgbClr val="000000"/>
              </a:solidFill>
              <a:latin typeface="Arial"/>
              <a:ea typeface="Arial"/>
              <a:cs typeface="Arial"/>
              <a:sym typeface="Arial"/>
            </a:endParaRPr>
          </a:p>
        </p:txBody>
      </p:sp>
      <p:sp>
        <p:nvSpPr>
          <p:cNvPr id="93" name="Google Shape;93;p15"/>
          <p:cNvSpPr txBox="1">
            <a:spLocks noGrp="1"/>
          </p:cNvSpPr>
          <p:nvPr>
            <p:ph type="sldNum" idx="12"/>
          </p:nvPr>
        </p:nvSpPr>
        <p:spPr>
          <a:xfrm>
            <a:off x="11409045" y="6548846"/>
            <a:ext cx="731700" cy="3092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300" b="0" i="0" u="none" strike="noStrike" cap="none">
                <a:solidFill>
                  <a:schemeClr val="bg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dirty="0"/>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p:cSld name="セクション見出し">
    <p:spTree>
      <p:nvGrpSpPr>
        <p:cNvPr id="1" name="Shape 94"/>
        <p:cNvGrpSpPr/>
        <p:nvPr/>
      </p:nvGrpSpPr>
      <p:grpSpPr>
        <a:xfrm>
          <a:off x="0" y="0"/>
          <a:ext cx="0" cy="0"/>
          <a:chOff x="0" y="0"/>
          <a:chExt cx="0" cy="0"/>
        </a:xfrm>
      </p:grpSpPr>
      <p:pic>
        <p:nvPicPr>
          <p:cNvPr id="95" name="Google Shape;95;p1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6" name="Google Shape;96;p16"/>
          <p:cNvSpPr txBox="1"/>
          <p:nvPr/>
        </p:nvSpPr>
        <p:spPr>
          <a:xfrm>
            <a:off x="115876" y="6665659"/>
            <a:ext cx="4411980" cy="138499"/>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800"/>
              <a:buFont typeface="Meiryo"/>
              <a:buNone/>
            </a:pPr>
            <a:r>
              <a:rPr lang="en-US" sz="800" b="0" i="0" u="none" strike="noStrike" cap="none">
                <a:solidFill>
                  <a:srgbClr val="FFFFFF"/>
                </a:solidFill>
                <a:latin typeface="Meiryo"/>
                <a:ea typeface="Meiryo"/>
                <a:cs typeface="Meiryo"/>
                <a:sym typeface="Meiryo"/>
              </a:rPr>
              <a:t>©2024 CLINKS CO., LTD. ALL RIGHTS RESERVED.</a:t>
            </a:r>
            <a:endParaRPr sz="1400" b="0" i="0" u="none" strike="noStrike" cap="none">
              <a:solidFill>
                <a:srgbClr val="000000"/>
              </a:solidFill>
              <a:latin typeface="Arial"/>
              <a:ea typeface="Arial"/>
              <a:cs typeface="Arial"/>
              <a:sym typeface="Arial"/>
            </a:endParaRPr>
          </a:p>
        </p:txBody>
      </p:sp>
      <p:sp>
        <p:nvSpPr>
          <p:cNvPr id="2" name="Google Shape;93;p15">
            <a:extLst>
              <a:ext uri="{FF2B5EF4-FFF2-40B4-BE49-F238E27FC236}">
                <a16:creationId xmlns:a16="http://schemas.microsoft.com/office/drawing/2014/main" id="{9A4953C0-9F75-E727-90F5-48883636C93C}"/>
              </a:ext>
            </a:extLst>
          </p:cNvPr>
          <p:cNvSpPr txBox="1">
            <a:spLocks noGrp="1"/>
          </p:cNvSpPr>
          <p:nvPr>
            <p:ph type="sldNum" idx="12"/>
          </p:nvPr>
        </p:nvSpPr>
        <p:spPr>
          <a:xfrm>
            <a:off x="11409045" y="6548846"/>
            <a:ext cx="731700" cy="3092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300" b="0" i="0" u="none" strike="noStrike" cap="none">
                <a:solidFill>
                  <a:schemeClr val="bg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セクション見出し">
  <p:cSld name="1_セクション見出し">
    <p:spTree>
      <p:nvGrpSpPr>
        <p:cNvPr id="1" name="Shape 98"/>
        <p:cNvGrpSpPr/>
        <p:nvPr/>
      </p:nvGrpSpPr>
      <p:grpSpPr>
        <a:xfrm>
          <a:off x="0" y="0"/>
          <a:ext cx="0" cy="0"/>
          <a:chOff x="0" y="0"/>
          <a:chExt cx="0" cy="0"/>
        </a:xfrm>
      </p:grpSpPr>
      <p:pic>
        <p:nvPicPr>
          <p:cNvPr id="99" name="Google Shape;99;p1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0" name="Google Shape;100;p17"/>
          <p:cNvSpPr txBox="1"/>
          <p:nvPr/>
        </p:nvSpPr>
        <p:spPr>
          <a:xfrm>
            <a:off x="115876" y="6665659"/>
            <a:ext cx="4411980" cy="138499"/>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3E3A39"/>
                </a:solidFill>
                <a:latin typeface="Meiryo"/>
                <a:ea typeface="Meiryo"/>
                <a:cs typeface="Meiryo"/>
                <a:sym typeface="Meiryo"/>
              </a:rPr>
              <a:t>©2024 CLINKS CO., LTD. ALL RIGHTS RESERVED.</a:t>
            </a:r>
            <a:endParaRPr sz="1400" b="0" i="0" u="none" strike="noStrike" cap="none">
              <a:solidFill>
                <a:srgbClr val="000000"/>
              </a:solidFill>
              <a:latin typeface="Arial"/>
              <a:ea typeface="Arial"/>
              <a:cs typeface="Arial"/>
              <a:sym typeface="Arial"/>
            </a:endParaRPr>
          </a:p>
        </p:txBody>
      </p:sp>
      <p:sp>
        <p:nvSpPr>
          <p:cNvPr id="2" name="Google Shape;93;p15">
            <a:extLst>
              <a:ext uri="{FF2B5EF4-FFF2-40B4-BE49-F238E27FC236}">
                <a16:creationId xmlns:a16="http://schemas.microsoft.com/office/drawing/2014/main" id="{B19D0A53-4B09-9F7D-BA48-85ADCD11CF31}"/>
              </a:ext>
            </a:extLst>
          </p:cNvPr>
          <p:cNvSpPr txBox="1">
            <a:spLocks noGrp="1"/>
          </p:cNvSpPr>
          <p:nvPr>
            <p:ph type="sldNum" idx="12"/>
          </p:nvPr>
        </p:nvSpPr>
        <p:spPr>
          <a:xfrm>
            <a:off x="11409045" y="6548846"/>
            <a:ext cx="731700" cy="3092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300" b="0" i="0" u="none" strike="noStrike" cap="none">
                <a:solidFill>
                  <a:srgbClr val="40404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タイトルとコンテンツ">
  <p:cSld name="タイトルとコンテンツ">
    <p:spTree>
      <p:nvGrpSpPr>
        <p:cNvPr id="1" name="Shape 102"/>
        <p:cNvGrpSpPr/>
        <p:nvPr/>
      </p:nvGrpSpPr>
      <p:grpSpPr>
        <a:xfrm>
          <a:off x="0" y="0"/>
          <a:ext cx="0" cy="0"/>
          <a:chOff x="0" y="0"/>
          <a:chExt cx="0" cy="0"/>
        </a:xfrm>
      </p:grpSpPr>
      <p:pic>
        <p:nvPicPr>
          <p:cNvPr id="103" name="Google Shape;103;p1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4" name="Google Shape;104;p18"/>
          <p:cNvSpPr txBox="1"/>
          <p:nvPr/>
        </p:nvSpPr>
        <p:spPr>
          <a:xfrm>
            <a:off x="115876" y="6665659"/>
            <a:ext cx="4411980" cy="138499"/>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chemeClr val="lt1"/>
              </a:buClr>
              <a:buSzPts val="800"/>
              <a:buFont typeface="Meiryo"/>
              <a:buNone/>
            </a:pPr>
            <a:r>
              <a:rPr lang="en-US" sz="800" b="0" i="0" u="none" strike="noStrike" cap="none">
                <a:solidFill>
                  <a:schemeClr val="lt1"/>
                </a:solidFill>
                <a:latin typeface="Meiryo"/>
                <a:ea typeface="Meiryo"/>
                <a:cs typeface="Meiryo"/>
                <a:sym typeface="Meiryo"/>
              </a:rPr>
              <a:t>©2024 CLINKS CO., LTD. ALL RIGHTS RESERVED.</a:t>
            </a:r>
            <a:endParaRPr sz="1400" b="0" i="0" u="none" strike="noStrike" cap="none">
              <a:solidFill>
                <a:srgbClr val="000000"/>
              </a:solidFill>
              <a:latin typeface="Arial"/>
              <a:ea typeface="Arial"/>
              <a:cs typeface="Arial"/>
              <a:sym typeface="Arial"/>
            </a:endParaRPr>
          </a:p>
        </p:txBody>
      </p:sp>
      <p:sp>
        <p:nvSpPr>
          <p:cNvPr id="2" name="Google Shape;93;p15">
            <a:extLst>
              <a:ext uri="{FF2B5EF4-FFF2-40B4-BE49-F238E27FC236}">
                <a16:creationId xmlns:a16="http://schemas.microsoft.com/office/drawing/2014/main" id="{2C32CDF3-06E6-61FF-87FB-EF9DEE879FC1}"/>
              </a:ext>
            </a:extLst>
          </p:cNvPr>
          <p:cNvSpPr txBox="1">
            <a:spLocks noGrp="1"/>
          </p:cNvSpPr>
          <p:nvPr>
            <p:ph type="sldNum" idx="12"/>
          </p:nvPr>
        </p:nvSpPr>
        <p:spPr>
          <a:xfrm>
            <a:off x="11409045" y="6548846"/>
            <a:ext cx="731700" cy="30928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300" b="0" i="0" u="none" strike="noStrike" cap="none">
                <a:solidFill>
                  <a:schemeClr val="bg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txBody>
          <a:bodyPr/>
          <a:lstStyle/>
          <a:p>
            <a:endParaRPr lang="ja-JP" altLang="en-US"/>
          </a:p>
        </p:txBody>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3" name="Google Shape;83;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4" name="Google Shape;84;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5" name="Google Shape;85;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27.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3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7.xml"/><Relationship Id="rId18" Type="http://schemas.openxmlformats.org/officeDocument/2006/relationships/slide" Target="slide12.xml"/><Relationship Id="rId3" Type="http://schemas.openxmlformats.org/officeDocument/2006/relationships/image" Target="../media/image14.jpeg"/><Relationship Id="rId21" Type="http://schemas.openxmlformats.org/officeDocument/2006/relationships/slide" Target="slide9.xml"/><Relationship Id="rId7" Type="http://schemas.openxmlformats.org/officeDocument/2006/relationships/slide" Target="slide8.xml"/><Relationship Id="rId12" Type="http://schemas.openxmlformats.org/officeDocument/2006/relationships/slide" Target="slide20.xml"/><Relationship Id="rId17" Type="http://schemas.openxmlformats.org/officeDocument/2006/relationships/slide" Target="slide11.xml"/><Relationship Id="rId2" Type="http://schemas.openxmlformats.org/officeDocument/2006/relationships/notesSlide" Target="../notesSlides/notesSlide2.xml"/><Relationship Id="rId16" Type="http://schemas.openxmlformats.org/officeDocument/2006/relationships/slide" Target="slide25.xml"/><Relationship Id="rId20" Type="http://schemas.openxmlformats.org/officeDocument/2006/relationships/slide" Target="slide15.xml"/><Relationship Id="rId1" Type="http://schemas.openxmlformats.org/officeDocument/2006/relationships/slideLayout" Target="../slideLayouts/slideLayout1.xml"/><Relationship Id="rId6" Type="http://schemas.openxmlformats.org/officeDocument/2006/relationships/slide" Target="slide16.xml"/><Relationship Id="rId11" Type="http://schemas.openxmlformats.org/officeDocument/2006/relationships/slide" Target="slide10.xml"/><Relationship Id="rId5" Type="http://schemas.openxmlformats.org/officeDocument/2006/relationships/slide" Target="slide6.xml"/><Relationship Id="rId15" Type="http://schemas.openxmlformats.org/officeDocument/2006/relationships/slide" Target="slide22.xml"/><Relationship Id="rId10" Type="http://schemas.openxmlformats.org/officeDocument/2006/relationships/slide" Target="slide18.xml"/><Relationship Id="rId19" Type="http://schemas.openxmlformats.org/officeDocument/2006/relationships/slide" Target="slide13.xml"/><Relationship Id="rId4" Type="http://schemas.openxmlformats.org/officeDocument/2006/relationships/slide" Target="slide3.xml"/><Relationship Id="rId9" Type="http://schemas.openxmlformats.org/officeDocument/2006/relationships/slide" Target="slide4.xml"/><Relationship Id="rId14" Type="http://schemas.openxmlformats.org/officeDocument/2006/relationships/slide" Target="slide21.xml"/><Relationship Id="rId22" Type="http://schemas.openxmlformats.org/officeDocument/2006/relationships/slide" Target="slide5.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image" Target="../media/image47.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slide" Target="slide25.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image" Target="../media/image27.png"/><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9"/>
          <p:cNvSpPr/>
          <p:nvPr/>
        </p:nvSpPr>
        <p:spPr>
          <a:xfrm>
            <a:off x="428" y="0"/>
            <a:ext cx="12191144" cy="6857615"/>
          </a:xfrm>
          <a:custGeom>
            <a:avLst/>
            <a:gdLst/>
            <a:ahLst/>
            <a:cxnLst/>
            <a:rect l="l" t="t" r="r" b="b"/>
            <a:pathLst>
              <a:path w="20104100" h="11308715" extrusionOk="0">
                <a:moveTo>
                  <a:pt x="20104099" y="0"/>
                </a:moveTo>
                <a:lnTo>
                  <a:pt x="0" y="0"/>
                </a:lnTo>
                <a:lnTo>
                  <a:pt x="0" y="11308556"/>
                </a:lnTo>
                <a:lnTo>
                  <a:pt x="20104099" y="11308556"/>
                </a:lnTo>
                <a:lnTo>
                  <a:pt x="20104099" y="0"/>
                </a:lnTo>
                <a:close/>
              </a:path>
            </a:pathLst>
          </a:cu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112" name="Google Shape;112;p19"/>
          <p:cNvPicPr preferRelativeResize="0"/>
          <p:nvPr/>
        </p:nvPicPr>
        <p:blipFill rotWithShape="1">
          <a:blip r:embed="rId3">
            <a:alphaModFix/>
          </a:blip>
          <a:srcRect/>
          <a:stretch/>
        </p:blipFill>
        <p:spPr>
          <a:xfrm>
            <a:off x="4833317" y="0"/>
            <a:ext cx="7388487" cy="6854149"/>
          </a:xfrm>
          <a:prstGeom prst="rect">
            <a:avLst/>
          </a:prstGeom>
          <a:noFill/>
          <a:ln>
            <a:noFill/>
          </a:ln>
        </p:spPr>
      </p:pic>
      <p:grpSp>
        <p:nvGrpSpPr>
          <p:cNvPr id="113" name="Google Shape;113;p19"/>
          <p:cNvGrpSpPr/>
          <p:nvPr/>
        </p:nvGrpSpPr>
        <p:grpSpPr>
          <a:xfrm>
            <a:off x="632249" y="634663"/>
            <a:ext cx="2984071" cy="515219"/>
            <a:chOff x="1041920" y="1046607"/>
            <a:chExt cx="4920954" cy="849635"/>
          </a:xfrm>
        </p:grpSpPr>
        <p:grpSp>
          <p:nvGrpSpPr>
            <p:cNvPr id="114" name="Google Shape;114;p19"/>
            <p:cNvGrpSpPr/>
            <p:nvPr/>
          </p:nvGrpSpPr>
          <p:grpSpPr>
            <a:xfrm>
              <a:off x="1041920" y="1046607"/>
              <a:ext cx="906144" cy="849635"/>
              <a:chOff x="1041920" y="1046607"/>
              <a:chExt cx="906144" cy="849635"/>
            </a:xfrm>
          </p:grpSpPr>
          <p:sp>
            <p:nvSpPr>
              <p:cNvPr id="115" name="Google Shape;115;p19"/>
              <p:cNvSpPr/>
              <p:nvPr/>
            </p:nvSpPr>
            <p:spPr>
              <a:xfrm>
                <a:off x="1041920" y="1046612"/>
                <a:ext cx="906144" cy="849630"/>
              </a:xfrm>
              <a:custGeom>
                <a:avLst/>
                <a:gdLst/>
                <a:ahLst/>
                <a:cxnLst/>
                <a:rect l="l" t="t" r="r" b="b"/>
                <a:pathLst>
                  <a:path w="906144" h="849630" extrusionOk="0">
                    <a:moveTo>
                      <a:pt x="714794" y="548119"/>
                    </a:moveTo>
                    <a:lnTo>
                      <a:pt x="535178" y="269240"/>
                    </a:lnTo>
                    <a:lnTo>
                      <a:pt x="152374" y="445630"/>
                    </a:lnTo>
                    <a:lnTo>
                      <a:pt x="336448" y="676529"/>
                    </a:lnTo>
                    <a:lnTo>
                      <a:pt x="319455" y="849604"/>
                    </a:lnTo>
                    <a:lnTo>
                      <a:pt x="714794" y="548119"/>
                    </a:lnTo>
                    <a:close/>
                  </a:path>
                  <a:path w="906144" h="849630" extrusionOk="0">
                    <a:moveTo>
                      <a:pt x="798360" y="484657"/>
                    </a:moveTo>
                    <a:lnTo>
                      <a:pt x="570763" y="154508"/>
                    </a:lnTo>
                    <a:lnTo>
                      <a:pt x="89522" y="364934"/>
                    </a:lnTo>
                    <a:lnTo>
                      <a:pt x="122339" y="406323"/>
                    </a:lnTo>
                    <a:lnTo>
                      <a:pt x="550392" y="220154"/>
                    </a:lnTo>
                    <a:lnTo>
                      <a:pt x="757313" y="515924"/>
                    </a:lnTo>
                    <a:lnTo>
                      <a:pt x="798360" y="484657"/>
                    </a:lnTo>
                    <a:close/>
                  </a:path>
                  <a:path w="906144" h="849630" extrusionOk="0">
                    <a:moveTo>
                      <a:pt x="905814" y="402767"/>
                    </a:moveTo>
                    <a:lnTo>
                      <a:pt x="618693" y="0"/>
                    </a:lnTo>
                    <a:lnTo>
                      <a:pt x="0" y="251968"/>
                    </a:lnTo>
                    <a:lnTo>
                      <a:pt x="62509" y="330847"/>
                    </a:lnTo>
                    <a:lnTo>
                      <a:pt x="584555" y="110032"/>
                    </a:lnTo>
                    <a:lnTo>
                      <a:pt x="829246" y="461111"/>
                    </a:lnTo>
                    <a:lnTo>
                      <a:pt x="905814" y="402767"/>
                    </a:lnTo>
                    <a:close/>
                  </a:path>
                </a:pathLst>
              </a:custGeom>
              <a:solidFill>
                <a:srgbClr val="FCCF0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pic>
            <p:nvPicPr>
              <p:cNvPr id="116" name="Google Shape;116;p19"/>
              <p:cNvPicPr preferRelativeResize="0"/>
              <p:nvPr/>
            </p:nvPicPr>
            <p:blipFill rotWithShape="1">
              <a:blip r:embed="rId4">
                <a:alphaModFix/>
              </a:blip>
              <a:srcRect/>
              <a:stretch/>
            </p:blipFill>
            <p:spPr>
              <a:xfrm>
                <a:off x="1041926" y="1046607"/>
                <a:ext cx="714794" cy="849607"/>
              </a:xfrm>
              <a:prstGeom prst="rect">
                <a:avLst/>
              </a:prstGeom>
              <a:noFill/>
              <a:ln>
                <a:noFill/>
              </a:ln>
            </p:spPr>
          </p:pic>
          <p:sp>
            <p:nvSpPr>
              <p:cNvPr id="117" name="Google Shape;117;p19"/>
              <p:cNvSpPr/>
              <p:nvPr/>
            </p:nvSpPr>
            <p:spPr>
              <a:xfrm>
                <a:off x="1592313" y="1046612"/>
                <a:ext cx="355600" cy="516255"/>
              </a:xfrm>
              <a:custGeom>
                <a:avLst/>
                <a:gdLst/>
                <a:ahLst/>
                <a:cxnLst/>
                <a:rect l="l" t="t" r="r" b="b"/>
                <a:pathLst>
                  <a:path w="355600" h="516255" extrusionOk="0">
                    <a:moveTo>
                      <a:pt x="247967" y="484657"/>
                    </a:moveTo>
                    <a:lnTo>
                      <a:pt x="20370" y="154508"/>
                    </a:lnTo>
                    <a:lnTo>
                      <a:pt x="0" y="220167"/>
                    </a:lnTo>
                    <a:lnTo>
                      <a:pt x="206921" y="515937"/>
                    </a:lnTo>
                    <a:lnTo>
                      <a:pt x="247967" y="484657"/>
                    </a:lnTo>
                    <a:close/>
                  </a:path>
                  <a:path w="355600" h="516255" extrusionOk="0">
                    <a:moveTo>
                      <a:pt x="355422" y="402780"/>
                    </a:moveTo>
                    <a:lnTo>
                      <a:pt x="68300" y="0"/>
                    </a:lnTo>
                    <a:lnTo>
                      <a:pt x="34163" y="110045"/>
                    </a:lnTo>
                    <a:lnTo>
                      <a:pt x="278853" y="461124"/>
                    </a:lnTo>
                    <a:lnTo>
                      <a:pt x="355422" y="402780"/>
                    </a:lnTo>
                    <a:close/>
                  </a:path>
                </a:pathLst>
              </a:custGeom>
              <a:solidFill>
                <a:srgbClr val="FCCF0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grpSp>
        <p:sp>
          <p:nvSpPr>
            <p:cNvPr id="118" name="Google Shape;118;p19"/>
            <p:cNvSpPr/>
            <p:nvPr/>
          </p:nvSpPr>
          <p:spPr>
            <a:xfrm>
              <a:off x="5630769" y="1333313"/>
              <a:ext cx="332105" cy="359410"/>
            </a:xfrm>
            <a:custGeom>
              <a:avLst/>
              <a:gdLst/>
              <a:ahLst/>
              <a:cxnLst/>
              <a:rect l="l" t="t" r="r" b="b"/>
              <a:pathLst>
                <a:path w="332104" h="359410" extrusionOk="0">
                  <a:moveTo>
                    <a:pt x="137231" y="0"/>
                  </a:moveTo>
                  <a:lnTo>
                    <a:pt x="62396" y="0"/>
                  </a:lnTo>
                  <a:lnTo>
                    <a:pt x="0" y="359109"/>
                  </a:lnTo>
                  <a:lnTo>
                    <a:pt x="74814" y="359109"/>
                  </a:lnTo>
                  <a:lnTo>
                    <a:pt x="105975" y="179858"/>
                  </a:lnTo>
                  <a:lnTo>
                    <a:pt x="161590" y="190934"/>
                  </a:lnTo>
                  <a:lnTo>
                    <a:pt x="215883" y="202499"/>
                  </a:lnTo>
                  <a:lnTo>
                    <a:pt x="268715" y="214523"/>
                  </a:lnTo>
                  <a:lnTo>
                    <a:pt x="319948" y="226977"/>
                  </a:lnTo>
                  <a:lnTo>
                    <a:pt x="331591" y="158382"/>
                  </a:lnTo>
                  <a:lnTo>
                    <a:pt x="287250" y="147854"/>
                  </a:lnTo>
                  <a:lnTo>
                    <a:pt x="236696" y="136846"/>
                  </a:lnTo>
                  <a:lnTo>
                    <a:pt x="180069" y="125387"/>
                  </a:lnTo>
                  <a:lnTo>
                    <a:pt x="117504" y="113483"/>
                  </a:lnTo>
                  <a:lnTo>
                    <a:pt x="137231" y="0"/>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grpSp>
          <p:nvGrpSpPr>
            <p:cNvPr id="119" name="Google Shape;119;p19"/>
            <p:cNvGrpSpPr/>
            <p:nvPr/>
          </p:nvGrpSpPr>
          <p:grpSpPr>
            <a:xfrm>
              <a:off x="5291630" y="1453724"/>
              <a:ext cx="272491" cy="242953"/>
              <a:chOff x="5291630" y="1453724"/>
              <a:chExt cx="272491" cy="242953"/>
            </a:xfrm>
          </p:grpSpPr>
          <p:sp>
            <p:nvSpPr>
              <p:cNvPr id="120" name="Google Shape;120;p19"/>
              <p:cNvSpPr/>
              <p:nvPr/>
            </p:nvSpPr>
            <p:spPr>
              <a:xfrm>
                <a:off x="5309486" y="1455377"/>
                <a:ext cx="254635" cy="241300"/>
              </a:xfrm>
              <a:custGeom>
                <a:avLst/>
                <a:gdLst/>
                <a:ahLst/>
                <a:cxnLst/>
                <a:rect l="l" t="t" r="r" b="b"/>
                <a:pathLst>
                  <a:path w="254635" h="241300" extrusionOk="0">
                    <a:moveTo>
                      <a:pt x="254536" y="0"/>
                    </a:moveTo>
                    <a:lnTo>
                      <a:pt x="194622" y="0"/>
                    </a:lnTo>
                    <a:lnTo>
                      <a:pt x="193261" y="7779"/>
                    </a:lnTo>
                    <a:lnTo>
                      <a:pt x="184675" y="45602"/>
                    </a:lnTo>
                    <a:lnTo>
                      <a:pt x="158030" y="106712"/>
                    </a:lnTo>
                    <a:lnTo>
                      <a:pt x="116049" y="150341"/>
                    </a:lnTo>
                    <a:lnTo>
                      <a:pt x="51592" y="180660"/>
                    </a:lnTo>
                    <a:lnTo>
                      <a:pt x="11381" y="190318"/>
                    </a:lnTo>
                    <a:lnTo>
                      <a:pt x="8785" y="190800"/>
                    </a:lnTo>
                    <a:lnTo>
                      <a:pt x="0" y="241280"/>
                    </a:lnTo>
                    <a:lnTo>
                      <a:pt x="54810" y="230906"/>
                    </a:lnTo>
                    <a:lnTo>
                      <a:pt x="99007" y="216272"/>
                    </a:lnTo>
                    <a:lnTo>
                      <a:pt x="137597" y="196739"/>
                    </a:lnTo>
                    <a:lnTo>
                      <a:pt x="170434" y="172371"/>
                    </a:lnTo>
                    <a:lnTo>
                      <a:pt x="199526" y="140871"/>
                    </a:lnTo>
                    <a:lnTo>
                      <a:pt x="223015" y="103117"/>
                    </a:lnTo>
                    <a:lnTo>
                      <a:pt x="240828" y="59253"/>
                    </a:lnTo>
                    <a:lnTo>
                      <a:pt x="252892" y="9423"/>
                    </a:lnTo>
                    <a:lnTo>
                      <a:pt x="254536" y="0"/>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pic>
            <p:nvPicPr>
              <p:cNvPr id="121" name="Google Shape;121;p19"/>
              <p:cNvPicPr preferRelativeResize="0"/>
              <p:nvPr/>
            </p:nvPicPr>
            <p:blipFill rotWithShape="1">
              <a:blip r:embed="rId5">
                <a:alphaModFix/>
              </a:blip>
              <a:srcRect/>
              <a:stretch/>
            </p:blipFill>
            <p:spPr>
              <a:xfrm>
                <a:off x="5382863" y="1453724"/>
                <a:ext cx="64929" cy="123252"/>
              </a:xfrm>
              <a:prstGeom prst="rect">
                <a:avLst/>
              </a:prstGeom>
              <a:noFill/>
              <a:ln>
                <a:noFill/>
              </a:ln>
            </p:spPr>
          </p:pic>
          <p:pic>
            <p:nvPicPr>
              <p:cNvPr id="122" name="Google Shape;122;p19"/>
              <p:cNvPicPr preferRelativeResize="0"/>
              <p:nvPr/>
            </p:nvPicPr>
            <p:blipFill rotWithShape="1">
              <a:blip r:embed="rId6">
                <a:alphaModFix/>
              </a:blip>
              <a:srcRect/>
              <a:stretch/>
            </p:blipFill>
            <p:spPr>
              <a:xfrm>
                <a:off x="5291630" y="1456368"/>
                <a:ext cx="66521" cy="123273"/>
              </a:xfrm>
              <a:prstGeom prst="rect">
                <a:avLst/>
              </a:prstGeom>
              <a:noFill/>
              <a:ln>
                <a:noFill/>
              </a:ln>
            </p:spPr>
          </p:pic>
        </p:grpSp>
        <p:sp>
          <p:nvSpPr>
            <p:cNvPr id="123" name="Google Shape;123;p19"/>
            <p:cNvSpPr/>
            <p:nvPr/>
          </p:nvSpPr>
          <p:spPr>
            <a:xfrm>
              <a:off x="4911904" y="1437890"/>
              <a:ext cx="299085" cy="254635"/>
            </a:xfrm>
            <a:custGeom>
              <a:avLst/>
              <a:gdLst/>
              <a:ahLst/>
              <a:cxnLst/>
              <a:rect l="l" t="t" r="r" b="b"/>
              <a:pathLst>
                <a:path w="299085" h="254635" extrusionOk="0">
                  <a:moveTo>
                    <a:pt x="115336" y="0"/>
                  </a:moveTo>
                  <a:lnTo>
                    <a:pt x="58814" y="0"/>
                  </a:lnTo>
                  <a:lnTo>
                    <a:pt x="58982" y="40867"/>
                  </a:lnTo>
                  <a:lnTo>
                    <a:pt x="8586" y="42176"/>
                  </a:lnTo>
                  <a:lnTo>
                    <a:pt x="0" y="91599"/>
                  </a:lnTo>
                  <a:lnTo>
                    <a:pt x="59066" y="89923"/>
                  </a:lnTo>
                  <a:lnTo>
                    <a:pt x="59820" y="254547"/>
                  </a:lnTo>
                  <a:lnTo>
                    <a:pt x="117828" y="254547"/>
                  </a:lnTo>
                  <a:lnTo>
                    <a:pt x="116279" y="88039"/>
                  </a:lnTo>
                  <a:lnTo>
                    <a:pt x="220935" y="84709"/>
                  </a:lnTo>
                  <a:lnTo>
                    <a:pt x="189985" y="117937"/>
                  </a:lnTo>
                  <a:lnTo>
                    <a:pt x="146194" y="139063"/>
                  </a:lnTo>
                  <a:lnTo>
                    <a:pt x="143943" y="139733"/>
                  </a:lnTo>
                  <a:lnTo>
                    <a:pt x="135022" y="191114"/>
                  </a:lnTo>
                  <a:lnTo>
                    <a:pt x="192588" y="171536"/>
                  </a:lnTo>
                  <a:lnTo>
                    <a:pt x="238380" y="140864"/>
                  </a:lnTo>
                  <a:lnTo>
                    <a:pt x="275745" y="94693"/>
                  </a:lnTo>
                  <a:lnTo>
                    <a:pt x="297781" y="39538"/>
                  </a:lnTo>
                  <a:lnTo>
                    <a:pt x="299006" y="34690"/>
                  </a:lnTo>
                  <a:lnTo>
                    <a:pt x="115692" y="39695"/>
                  </a:lnTo>
                  <a:lnTo>
                    <a:pt x="115336" y="0"/>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sp>
          <p:nvSpPr>
            <p:cNvPr id="124" name="Google Shape;124;p19"/>
            <p:cNvSpPr/>
            <p:nvPr/>
          </p:nvSpPr>
          <p:spPr>
            <a:xfrm>
              <a:off x="4433406" y="1346829"/>
              <a:ext cx="410209" cy="352425"/>
            </a:xfrm>
            <a:custGeom>
              <a:avLst/>
              <a:gdLst/>
              <a:ahLst/>
              <a:cxnLst/>
              <a:rect l="l" t="t" r="r" b="b"/>
              <a:pathLst>
                <a:path w="410210" h="352425" extrusionOk="0">
                  <a:moveTo>
                    <a:pt x="409715" y="0"/>
                  </a:moveTo>
                  <a:lnTo>
                    <a:pt x="324953" y="0"/>
                  </a:lnTo>
                  <a:lnTo>
                    <a:pt x="323979" y="670"/>
                  </a:lnTo>
                  <a:lnTo>
                    <a:pt x="310181" y="7614"/>
                  </a:lnTo>
                  <a:lnTo>
                    <a:pt x="291957" y="12589"/>
                  </a:lnTo>
                  <a:lnTo>
                    <a:pt x="269377" y="15584"/>
                  </a:lnTo>
                  <a:lnTo>
                    <a:pt x="242516" y="16585"/>
                  </a:lnTo>
                  <a:lnTo>
                    <a:pt x="62919" y="16585"/>
                  </a:lnTo>
                  <a:lnTo>
                    <a:pt x="52448" y="76814"/>
                  </a:lnTo>
                  <a:lnTo>
                    <a:pt x="207093" y="76814"/>
                  </a:lnTo>
                  <a:lnTo>
                    <a:pt x="198831" y="124362"/>
                  </a:lnTo>
                  <a:lnTo>
                    <a:pt x="10627" y="124362"/>
                  </a:lnTo>
                  <a:lnTo>
                    <a:pt x="0" y="185428"/>
                  </a:lnTo>
                  <a:lnTo>
                    <a:pt x="184612" y="185428"/>
                  </a:lnTo>
                  <a:lnTo>
                    <a:pt x="162030" y="225816"/>
                  </a:lnTo>
                  <a:lnTo>
                    <a:pt x="128329" y="256799"/>
                  </a:lnTo>
                  <a:lnTo>
                    <a:pt x="83640" y="278290"/>
                  </a:lnTo>
                  <a:lnTo>
                    <a:pt x="28093" y="290200"/>
                  </a:lnTo>
                  <a:lnTo>
                    <a:pt x="25276" y="290525"/>
                  </a:lnTo>
                  <a:lnTo>
                    <a:pt x="14585" y="352020"/>
                  </a:lnTo>
                  <a:lnTo>
                    <a:pt x="60359" y="346557"/>
                  </a:lnTo>
                  <a:lnTo>
                    <a:pt x="98439" y="337557"/>
                  </a:lnTo>
                  <a:lnTo>
                    <a:pt x="165576" y="307990"/>
                  </a:lnTo>
                  <a:lnTo>
                    <a:pt x="197842" y="284581"/>
                  </a:lnTo>
                  <a:lnTo>
                    <a:pt x="224913" y="255795"/>
                  </a:lnTo>
                  <a:lnTo>
                    <a:pt x="246139" y="222466"/>
                  </a:lnTo>
                  <a:lnTo>
                    <a:pt x="260871" y="185428"/>
                  </a:lnTo>
                  <a:lnTo>
                    <a:pt x="396364" y="185428"/>
                  </a:lnTo>
                  <a:lnTo>
                    <a:pt x="406992" y="124362"/>
                  </a:lnTo>
                  <a:lnTo>
                    <a:pt x="273195" y="124362"/>
                  </a:lnTo>
                  <a:lnTo>
                    <a:pt x="281719" y="75285"/>
                  </a:lnTo>
                  <a:lnTo>
                    <a:pt x="325608" y="67331"/>
                  </a:lnTo>
                  <a:lnTo>
                    <a:pt x="361206" y="52997"/>
                  </a:lnTo>
                  <a:lnTo>
                    <a:pt x="388405" y="32347"/>
                  </a:lnTo>
                  <a:lnTo>
                    <a:pt x="407097" y="5444"/>
                  </a:lnTo>
                  <a:lnTo>
                    <a:pt x="409715" y="0"/>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sp>
          <p:nvSpPr>
            <p:cNvPr id="125" name="Google Shape;125;p19"/>
            <p:cNvSpPr/>
            <p:nvPr/>
          </p:nvSpPr>
          <p:spPr>
            <a:xfrm>
              <a:off x="2061438" y="1233429"/>
              <a:ext cx="2303145" cy="469265"/>
            </a:xfrm>
            <a:custGeom>
              <a:avLst/>
              <a:gdLst/>
              <a:ahLst/>
              <a:cxnLst/>
              <a:rect l="l" t="t" r="r" b="b"/>
              <a:pathLst>
                <a:path w="2303145" h="469264" extrusionOk="0">
                  <a:moveTo>
                    <a:pt x="559422" y="75857"/>
                  </a:moveTo>
                  <a:lnTo>
                    <a:pt x="434860" y="75857"/>
                  </a:lnTo>
                  <a:lnTo>
                    <a:pt x="448056" y="0"/>
                  </a:lnTo>
                  <a:lnTo>
                    <a:pt x="340499" y="0"/>
                  </a:lnTo>
                  <a:lnTo>
                    <a:pt x="327291" y="75882"/>
                  </a:lnTo>
                  <a:lnTo>
                    <a:pt x="46215" y="75882"/>
                  </a:lnTo>
                  <a:lnTo>
                    <a:pt x="28981" y="174993"/>
                  </a:lnTo>
                  <a:lnTo>
                    <a:pt x="309448" y="174993"/>
                  </a:lnTo>
                  <a:lnTo>
                    <a:pt x="295960" y="220370"/>
                  </a:lnTo>
                  <a:lnTo>
                    <a:pt x="277596" y="258965"/>
                  </a:lnTo>
                  <a:lnTo>
                    <a:pt x="253898" y="291109"/>
                  </a:lnTo>
                  <a:lnTo>
                    <a:pt x="224472" y="317144"/>
                  </a:lnTo>
                  <a:lnTo>
                    <a:pt x="188861" y="337413"/>
                  </a:lnTo>
                  <a:lnTo>
                    <a:pt x="146646" y="352247"/>
                  </a:lnTo>
                  <a:lnTo>
                    <a:pt x="97421" y="361988"/>
                  </a:lnTo>
                  <a:lnTo>
                    <a:pt x="40728" y="366966"/>
                  </a:lnTo>
                  <a:lnTo>
                    <a:pt x="17526" y="367995"/>
                  </a:lnTo>
                  <a:lnTo>
                    <a:pt x="0" y="468744"/>
                  </a:lnTo>
                  <a:lnTo>
                    <a:pt x="93814" y="463156"/>
                  </a:lnTo>
                  <a:lnTo>
                    <a:pt x="147066" y="454571"/>
                  </a:lnTo>
                  <a:lnTo>
                    <a:pt x="195478" y="441642"/>
                  </a:lnTo>
                  <a:lnTo>
                    <a:pt x="239115" y="424332"/>
                  </a:lnTo>
                  <a:lnTo>
                    <a:pt x="278066" y="402551"/>
                  </a:lnTo>
                  <a:lnTo>
                    <a:pt x="312407" y="376262"/>
                  </a:lnTo>
                  <a:lnTo>
                    <a:pt x="342201" y="345401"/>
                  </a:lnTo>
                  <a:lnTo>
                    <a:pt x="367525" y="309905"/>
                  </a:lnTo>
                  <a:lnTo>
                    <a:pt x="388467" y="269697"/>
                  </a:lnTo>
                  <a:lnTo>
                    <a:pt x="405091" y="224751"/>
                  </a:lnTo>
                  <a:lnTo>
                    <a:pt x="417474" y="174980"/>
                  </a:lnTo>
                  <a:lnTo>
                    <a:pt x="542175" y="174980"/>
                  </a:lnTo>
                  <a:lnTo>
                    <a:pt x="559422" y="75857"/>
                  </a:lnTo>
                  <a:close/>
                </a:path>
                <a:path w="2303145" h="469264" extrusionOk="0">
                  <a:moveTo>
                    <a:pt x="1142403" y="48018"/>
                  </a:moveTo>
                  <a:lnTo>
                    <a:pt x="1033792" y="48018"/>
                  </a:lnTo>
                  <a:lnTo>
                    <a:pt x="1027290" y="67906"/>
                  </a:lnTo>
                  <a:lnTo>
                    <a:pt x="1007402" y="123215"/>
                  </a:lnTo>
                  <a:lnTo>
                    <a:pt x="986091" y="171780"/>
                  </a:lnTo>
                  <a:lnTo>
                    <a:pt x="962952" y="213956"/>
                  </a:lnTo>
                  <a:lnTo>
                    <a:pt x="937577" y="250101"/>
                  </a:lnTo>
                  <a:lnTo>
                    <a:pt x="909535" y="280543"/>
                  </a:lnTo>
                  <a:lnTo>
                    <a:pt x="878433" y="305650"/>
                  </a:lnTo>
                  <a:lnTo>
                    <a:pt x="843838" y="325767"/>
                  </a:lnTo>
                  <a:lnTo>
                    <a:pt x="805345" y="341249"/>
                  </a:lnTo>
                  <a:lnTo>
                    <a:pt x="762533" y="352450"/>
                  </a:lnTo>
                  <a:lnTo>
                    <a:pt x="714984" y="359714"/>
                  </a:lnTo>
                  <a:lnTo>
                    <a:pt x="776998" y="2870"/>
                  </a:lnTo>
                  <a:lnTo>
                    <a:pt x="670496" y="2870"/>
                  </a:lnTo>
                  <a:lnTo>
                    <a:pt x="589915" y="466521"/>
                  </a:lnTo>
                  <a:lnTo>
                    <a:pt x="624255" y="466521"/>
                  </a:lnTo>
                  <a:lnTo>
                    <a:pt x="681659" y="463550"/>
                  </a:lnTo>
                  <a:lnTo>
                    <a:pt x="736841" y="457669"/>
                  </a:lnTo>
                  <a:lnTo>
                    <a:pt x="787488" y="448843"/>
                  </a:lnTo>
                  <a:lnTo>
                    <a:pt x="833882" y="436829"/>
                  </a:lnTo>
                  <a:lnTo>
                    <a:pt x="876338" y="421373"/>
                  </a:lnTo>
                  <a:lnTo>
                    <a:pt x="915136" y="402209"/>
                  </a:lnTo>
                  <a:lnTo>
                    <a:pt x="950595" y="379120"/>
                  </a:lnTo>
                  <a:lnTo>
                    <a:pt x="983005" y="351815"/>
                  </a:lnTo>
                  <a:lnTo>
                    <a:pt x="1012659" y="320078"/>
                  </a:lnTo>
                  <a:lnTo>
                    <a:pt x="1039850" y="283641"/>
                  </a:lnTo>
                  <a:lnTo>
                    <a:pt x="1064882" y="242252"/>
                  </a:lnTo>
                  <a:lnTo>
                    <a:pt x="1088059" y="195668"/>
                  </a:lnTo>
                  <a:lnTo>
                    <a:pt x="1109675" y="143637"/>
                  </a:lnTo>
                  <a:lnTo>
                    <a:pt x="1130020" y="85902"/>
                  </a:lnTo>
                  <a:lnTo>
                    <a:pt x="1142403" y="48018"/>
                  </a:lnTo>
                  <a:close/>
                </a:path>
                <a:path w="2303145" h="469264" extrusionOk="0">
                  <a:moveTo>
                    <a:pt x="1729994" y="21602"/>
                  </a:moveTo>
                  <a:lnTo>
                    <a:pt x="1229448" y="21615"/>
                  </a:lnTo>
                  <a:lnTo>
                    <a:pt x="1212113" y="121221"/>
                  </a:lnTo>
                  <a:lnTo>
                    <a:pt x="1603311" y="121221"/>
                  </a:lnTo>
                  <a:lnTo>
                    <a:pt x="1590319" y="164655"/>
                  </a:lnTo>
                  <a:lnTo>
                    <a:pt x="1573771" y="203250"/>
                  </a:lnTo>
                  <a:lnTo>
                    <a:pt x="1553362" y="237210"/>
                  </a:lnTo>
                  <a:lnTo>
                    <a:pt x="1528838" y="266712"/>
                  </a:lnTo>
                  <a:lnTo>
                    <a:pt x="1499920" y="291973"/>
                  </a:lnTo>
                  <a:lnTo>
                    <a:pt x="1466329" y="313156"/>
                  </a:lnTo>
                  <a:lnTo>
                    <a:pt x="1427797" y="330492"/>
                  </a:lnTo>
                  <a:lnTo>
                    <a:pt x="1384046" y="344144"/>
                  </a:lnTo>
                  <a:lnTo>
                    <a:pt x="1334808" y="354330"/>
                  </a:lnTo>
                  <a:lnTo>
                    <a:pt x="1279804" y="361213"/>
                  </a:lnTo>
                  <a:lnTo>
                    <a:pt x="1218768" y="365023"/>
                  </a:lnTo>
                  <a:lnTo>
                    <a:pt x="1195336" y="365861"/>
                  </a:lnTo>
                  <a:lnTo>
                    <a:pt x="1177925" y="466153"/>
                  </a:lnTo>
                  <a:lnTo>
                    <a:pt x="1275346" y="460514"/>
                  </a:lnTo>
                  <a:lnTo>
                    <a:pt x="1332115" y="453898"/>
                  </a:lnTo>
                  <a:lnTo>
                    <a:pt x="1384325" y="444614"/>
                  </a:lnTo>
                  <a:lnTo>
                    <a:pt x="1432140" y="432587"/>
                  </a:lnTo>
                  <a:lnTo>
                    <a:pt x="1475740" y="417703"/>
                  </a:lnTo>
                  <a:lnTo>
                    <a:pt x="1515287" y="399859"/>
                  </a:lnTo>
                  <a:lnTo>
                    <a:pt x="1550949" y="378968"/>
                  </a:lnTo>
                  <a:lnTo>
                    <a:pt x="1582902" y="354914"/>
                  </a:lnTo>
                  <a:lnTo>
                    <a:pt x="1611325" y="327596"/>
                  </a:lnTo>
                  <a:lnTo>
                    <a:pt x="1636369" y="296938"/>
                  </a:lnTo>
                  <a:lnTo>
                    <a:pt x="1658226" y="262813"/>
                  </a:lnTo>
                  <a:lnTo>
                    <a:pt x="1677060" y="225145"/>
                  </a:lnTo>
                  <a:lnTo>
                    <a:pt x="1693037" y="183807"/>
                  </a:lnTo>
                  <a:lnTo>
                    <a:pt x="1711083" y="120243"/>
                  </a:lnTo>
                  <a:lnTo>
                    <a:pt x="1724113" y="55473"/>
                  </a:lnTo>
                  <a:lnTo>
                    <a:pt x="1729994" y="21602"/>
                  </a:lnTo>
                  <a:close/>
                </a:path>
                <a:path w="2303145" h="469264" extrusionOk="0">
                  <a:moveTo>
                    <a:pt x="1947608" y="2882"/>
                  </a:moveTo>
                  <a:lnTo>
                    <a:pt x="1842731" y="2882"/>
                  </a:lnTo>
                  <a:lnTo>
                    <a:pt x="1838566" y="26822"/>
                  </a:lnTo>
                  <a:lnTo>
                    <a:pt x="1826895" y="91605"/>
                  </a:lnTo>
                  <a:lnTo>
                    <a:pt x="1814982" y="153035"/>
                  </a:lnTo>
                  <a:lnTo>
                    <a:pt x="1802942" y="210693"/>
                  </a:lnTo>
                  <a:lnTo>
                    <a:pt x="1790865" y="264121"/>
                  </a:lnTo>
                  <a:lnTo>
                    <a:pt x="1778863" y="312902"/>
                  </a:lnTo>
                  <a:lnTo>
                    <a:pt x="1767039" y="356603"/>
                  </a:lnTo>
                  <a:lnTo>
                    <a:pt x="1755495" y="394754"/>
                  </a:lnTo>
                  <a:lnTo>
                    <a:pt x="1729613" y="466026"/>
                  </a:lnTo>
                  <a:lnTo>
                    <a:pt x="1839556" y="466026"/>
                  </a:lnTo>
                  <a:lnTo>
                    <a:pt x="1857794" y="412559"/>
                  </a:lnTo>
                  <a:lnTo>
                    <a:pt x="1869554" y="372529"/>
                  </a:lnTo>
                  <a:lnTo>
                    <a:pt x="1881555" y="327190"/>
                  </a:lnTo>
                  <a:lnTo>
                    <a:pt x="1893709" y="276999"/>
                  </a:lnTo>
                  <a:lnTo>
                    <a:pt x="1905914" y="222402"/>
                  </a:lnTo>
                  <a:lnTo>
                    <a:pt x="1918055" y="163868"/>
                  </a:lnTo>
                  <a:lnTo>
                    <a:pt x="1930044" y="101815"/>
                  </a:lnTo>
                  <a:lnTo>
                    <a:pt x="1941766" y="36715"/>
                  </a:lnTo>
                  <a:lnTo>
                    <a:pt x="1947608" y="2882"/>
                  </a:lnTo>
                  <a:close/>
                </a:path>
                <a:path w="2303145" h="469264" extrusionOk="0">
                  <a:moveTo>
                    <a:pt x="2302751" y="48501"/>
                  </a:moveTo>
                  <a:lnTo>
                    <a:pt x="2198357" y="48501"/>
                  </a:lnTo>
                  <a:lnTo>
                    <a:pt x="2194191" y="72453"/>
                  </a:lnTo>
                  <a:lnTo>
                    <a:pt x="2179231" y="146900"/>
                  </a:lnTo>
                  <a:lnTo>
                    <a:pt x="2162581" y="207721"/>
                  </a:lnTo>
                  <a:lnTo>
                    <a:pt x="2143963" y="256222"/>
                  </a:lnTo>
                  <a:lnTo>
                    <a:pt x="2123109" y="293725"/>
                  </a:lnTo>
                  <a:lnTo>
                    <a:pt x="2073592" y="340956"/>
                  </a:lnTo>
                  <a:lnTo>
                    <a:pt x="2011819" y="359956"/>
                  </a:lnTo>
                  <a:lnTo>
                    <a:pt x="2075446" y="2882"/>
                  </a:lnTo>
                  <a:lnTo>
                    <a:pt x="1969858" y="2882"/>
                  </a:lnTo>
                  <a:lnTo>
                    <a:pt x="1889264" y="466521"/>
                  </a:lnTo>
                  <a:lnTo>
                    <a:pt x="1941220" y="466432"/>
                  </a:lnTo>
                  <a:lnTo>
                    <a:pt x="1957628" y="466140"/>
                  </a:lnTo>
                  <a:lnTo>
                    <a:pt x="2036089" y="458800"/>
                  </a:lnTo>
                  <a:lnTo>
                    <a:pt x="2079421" y="447992"/>
                  </a:lnTo>
                  <a:lnTo>
                    <a:pt x="2117458" y="432562"/>
                  </a:lnTo>
                  <a:lnTo>
                    <a:pt x="2150656" y="412496"/>
                  </a:lnTo>
                  <a:lnTo>
                    <a:pt x="2204364" y="358368"/>
                  </a:lnTo>
                  <a:lnTo>
                    <a:pt x="2225789" y="324256"/>
                  </a:lnTo>
                  <a:lnTo>
                    <a:pt x="2244204" y="285419"/>
                  </a:lnTo>
                  <a:lnTo>
                    <a:pt x="2260066" y="241833"/>
                  </a:lnTo>
                  <a:lnTo>
                    <a:pt x="2273820" y="193471"/>
                  </a:lnTo>
                  <a:lnTo>
                    <a:pt x="2285936" y="140322"/>
                  </a:lnTo>
                  <a:lnTo>
                    <a:pt x="2296871" y="82372"/>
                  </a:lnTo>
                  <a:lnTo>
                    <a:pt x="2302751" y="48501"/>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grpSp>
      <p:grpSp>
        <p:nvGrpSpPr>
          <p:cNvPr id="133" name="Google Shape;133;p19"/>
          <p:cNvGrpSpPr/>
          <p:nvPr/>
        </p:nvGrpSpPr>
        <p:grpSpPr>
          <a:xfrm>
            <a:off x="544326" y="2598945"/>
            <a:ext cx="3652008" cy="1876021"/>
            <a:chOff x="544326" y="2880558"/>
            <a:chExt cx="3652008" cy="1876021"/>
          </a:xfrm>
        </p:grpSpPr>
        <p:grpSp>
          <p:nvGrpSpPr>
            <p:cNvPr id="134" name="Google Shape;134;p19"/>
            <p:cNvGrpSpPr/>
            <p:nvPr/>
          </p:nvGrpSpPr>
          <p:grpSpPr>
            <a:xfrm>
              <a:off x="639123" y="2880558"/>
              <a:ext cx="3557211" cy="1269991"/>
              <a:chOff x="1053255" y="4750253"/>
              <a:chExt cx="5866105" cy="2094309"/>
            </a:xfrm>
          </p:grpSpPr>
          <p:grpSp>
            <p:nvGrpSpPr>
              <p:cNvPr id="135" name="Google Shape;135;p19"/>
              <p:cNvGrpSpPr/>
              <p:nvPr/>
            </p:nvGrpSpPr>
            <p:grpSpPr>
              <a:xfrm>
                <a:off x="1053264" y="4750253"/>
                <a:ext cx="5866096" cy="704850"/>
                <a:chOff x="1053264" y="4750253"/>
                <a:chExt cx="5866096" cy="704850"/>
              </a:xfrm>
            </p:grpSpPr>
            <p:sp>
              <p:nvSpPr>
                <p:cNvPr id="136" name="Google Shape;136;p19"/>
                <p:cNvSpPr/>
                <p:nvPr/>
              </p:nvSpPr>
              <p:spPr>
                <a:xfrm>
                  <a:off x="6420251" y="4900448"/>
                  <a:ext cx="499109" cy="540385"/>
                </a:xfrm>
                <a:custGeom>
                  <a:avLst/>
                  <a:gdLst/>
                  <a:ahLst/>
                  <a:cxnLst/>
                  <a:rect l="l" t="t" r="r" b="b"/>
                  <a:pathLst>
                    <a:path w="499109" h="540385" extrusionOk="0">
                      <a:moveTo>
                        <a:pt x="206349" y="0"/>
                      </a:moveTo>
                      <a:lnTo>
                        <a:pt x="93819" y="0"/>
                      </a:lnTo>
                      <a:lnTo>
                        <a:pt x="0" y="539973"/>
                      </a:lnTo>
                      <a:lnTo>
                        <a:pt x="112499" y="539973"/>
                      </a:lnTo>
                      <a:lnTo>
                        <a:pt x="159345" y="270442"/>
                      </a:lnTo>
                      <a:lnTo>
                        <a:pt x="215309" y="281462"/>
                      </a:lnTo>
                      <a:lnTo>
                        <a:pt x="270419" y="292816"/>
                      </a:lnTo>
                      <a:lnTo>
                        <a:pt x="324614" y="304492"/>
                      </a:lnTo>
                      <a:lnTo>
                        <a:pt x="377832" y="316473"/>
                      </a:lnTo>
                      <a:lnTo>
                        <a:pt x="430013" y="328747"/>
                      </a:lnTo>
                      <a:lnTo>
                        <a:pt x="481095" y="341298"/>
                      </a:lnTo>
                      <a:lnTo>
                        <a:pt x="498602" y="238149"/>
                      </a:lnTo>
                      <a:lnTo>
                        <a:pt x="455196" y="227679"/>
                      </a:lnTo>
                      <a:lnTo>
                        <a:pt x="407610" y="216882"/>
                      </a:lnTo>
                      <a:lnTo>
                        <a:pt x="355906" y="205771"/>
                      </a:lnTo>
                      <a:lnTo>
                        <a:pt x="300144" y="194358"/>
                      </a:lnTo>
                      <a:lnTo>
                        <a:pt x="240384" y="182655"/>
                      </a:lnTo>
                      <a:lnTo>
                        <a:pt x="176685" y="170644"/>
                      </a:lnTo>
                      <a:lnTo>
                        <a:pt x="206349" y="0"/>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grpSp>
              <p:nvGrpSpPr>
                <p:cNvPr id="137" name="Google Shape;137;p19"/>
                <p:cNvGrpSpPr/>
                <p:nvPr/>
              </p:nvGrpSpPr>
              <p:grpSpPr>
                <a:xfrm>
                  <a:off x="5910303" y="5081504"/>
                  <a:ext cx="409767" cy="365713"/>
                  <a:chOff x="5910303" y="5081504"/>
                  <a:chExt cx="409767" cy="365713"/>
                </a:xfrm>
              </p:grpSpPr>
              <p:sp>
                <p:nvSpPr>
                  <p:cNvPr id="138" name="Google Shape;138;p19"/>
                  <p:cNvSpPr/>
                  <p:nvPr/>
                </p:nvSpPr>
                <p:spPr>
                  <a:xfrm>
                    <a:off x="5937165" y="5083997"/>
                    <a:ext cx="382905" cy="363220"/>
                  </a:xfrm>
                  <a:custGeom>
                    <a:avLst/>
                    <a:gdLst/>
                    <a:ahLst/>
                    <a:cxnLst/>
                    <a:rect l="l" t="t" r="r" b="b"/>
                    <a:pathLst>
                      <a:path w="382904" h="363220" extrusionOk="0">
                        <a:moveTo>
                          <a:pt x="382731" y="0"/>
                        </a:moveTo>
                        <a:lnTo>
                          <a:pt x="292640" y="0"/>
                        </a:lnTo>
                        <a:lnTo>
                          <a:pt x="290588" y="11695"/>
                        </a:lnTo>
                        <a:lnTo>
                          <a:pt x="277679" y="68569"/>
                        </a:lnTo>
                        <a:lnTo>
                          <a:pt x="259998" y="118209"/>
                        </a:lnTo>
                        <a:lnTo>
                          <a:pt x="237615" y="160457"/>
                        </a:lnTo>
                        <a:lnTo>
                          <a:pt x="210600" y="195156"/>
                        </a:lnTo>
                        <a:lnTo>
                          <a:pt x="174486" y="226057"/>
                        </a:lnTo>
                        <a:lnTo>
                          <a:pt x="130087" y="251578"/>
                        </a:lnTo>
                        <a:lnTo>
                          <a:pt x="77572" y="271642"/>
                        </a:lnTo>
                        <a:lnTo>
                          <a:pt x="17109" y="286169"/>
                        </a:lnTo>
                        <a:lnTo>
                          <a:pt x="13193" y="286891"/>
                        </a:lnTo>
                        <a:lnTo>
                          <a:pt x="0" y="362805"/>
                        </a:lnTo>
                        <a:lnTo>
                          <a:pt x="68115" y="350707"/>
                        </a:lnTo>
                        <a:lnTo>
                          <a:pt x="123275" y="334883"/>
                        </a:lnTo>
                        <a:lnTo>
                          <a:pt x="173096" y="314322"/>
                        </a:lnTo>
                        <a:lnTo>
                          <a:pt x="217463" y="289073"/>
                        </a:lnTo>
                        <a:lnTo>
                          <a:pt x="256264" y="259185"/>
                        </a:lnTo>
                        <a:lnTo>
                          <a:pt x="286357" y="228666"/>
                        </a:lnTo>
                        <a:lnTo>
                          <a:pt x="312722" y="193935"/>
                        </a:lnTo>
                        <a:lnTo>
                          <a:pt x="335327" y="155056"/>
                        </a:lnTo>
                        <a:lnTo>
                          <a:pt x="354140" y="112093"/>
                        </a:lnTo>
                        <a:lnTo>
                          <a:pt x="369128" y="65108"/>
                        </a:lnTo>
                        <a:lnTo>
                          <a:pt x="380260" y="14167"/>
                        </a:lnTo>
                        <a:lnTo>
                          <a:pt x="382731" y="0"/>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pic>
                <p:nvPicPr>
                  <p:cNvPr id="139" name="Google Shape;139;p19"/>
                  <p:cNvPicPr preferRelativeResize="0"/>
                  <p:nvPr/>
                </p:nvPicPr>
                <p:blipFill rotWithShape="1">
                  <a:blip r:embed="rId7">
                    <a:alphaModFix/>
                  </a:blip>
                  <a:srcRect/>
                  <a:stretch/>
                </p:blipFill>
                <p:spPr>
                  <a:xfrm>
                    <a:off x="6047488" y="5081504"/>
                    <a:ext cx="97641" cy="185334"/>
                  </a:xfrm>
                  <a:prstGeom prst="rect">
                    <a:avLst/>
                  </a:prstGeom>
                  <a:noFill/>
                  <a:ln>
                    <a:noFill/>
                  </a:ln>
                </p:spPr>
              </p:pic>
              <p:pic>
                <p:nvPicPr>
                  <p:cNvPr id="140" name="Google Shape;140;p19"/>
                  <p:cNvPicPr preferRelativeResize="0"/>
                  <p:nvPr/>
                </p:nvPicPr>
                <p:blipFill rotWithShape="1">
                  <a:blip r:embed="rId8">
                    <a:alphaModFix/>
                  </a:blip>
                  <a:srcRect/>
                  <a:stretch/>
                </p:blipFill>
                <p:spPr>
                  <a:xfrm>
                    <a:off x="5910303" y="5085478"/>
                    <a:ext cx="100028" cy="185366"/>
                  </a:xfrm>
                  <a:prstGeom prst="rect">
                    <a:avLst/>
                  </a:prstGeom>
                  <a:noFill/>
                  <a:ln>
                    <a:noFill/>
                  </a:ln>
                </p:spPr>
              </p:pic>
            </p:grpSp>
            <p:sp>
              <p:nvSpPr>
                <p:cNvPr id="141" name="Google Shape;141;p19"/>
                <p:cNvSpPr/>
                <p:nvPr/>
              </p:nvSpPr>
              <p:spPr>
                <a:xfrm>
                  <a:off x="5339330" y="5057700"/>
                  <a:ext cx="450215" cy="382905"/>
                </a:xfrm>
                <a:custGeom>
                  <a:avLst/>
                  <a:gdLst/>
                  <a:ahLst/>
                  <a:cxnLst/>
                  <a:rect l="l" t="t" r="r" b="b"/>
                  <a:pathLst>
                    <a:path w="450214" h="382904" extrusionOk="0">
                      <a:moveTo>
                        <a:pt x="173429" y="0"/>
                      </a:moveTo>
                      <a:lnTo>
                        <a:pt x="88437" y="0"/>
                      </a:lnTo>
                      <a:lnTo>
                        <a:pt x="88688" y="61453"/>
                      </a:lnTo>
                      <a:lnTo>
                        <a:pt x="12910" y="63422"/>
                      </a:lnTo>
                      <a:lnTo>
                        <a:pt x="0" y="137734"/>
                      </a:lnTo>
                      <a:lnTo>
                        <a:pt x="88814" y="135210"/>
                      </a:lnTo>
                      <a:lnTo>
                        <a:pt x="89944" y="382752"/>
                      </a:lnTo>
                      <a:lnTo>
                        <a:pt x="177167" y="382752"/>
                      </a:lnTo>
                      <a:lnTo>
                        <a:pt x="174842" y="132372"/>
                      </a:lnTo>
                      <a:lnTo>
                        <a:pt x="332220" y="127378"/>
                      </a:lnTo>
                      <a:lnTo>
                        <a:pt x="285670" y="177334"/>
                      </a:lnTo>
                      <a:lnTo>
                        <a:pt x="219825" y="209103"/>
                      </a:lnTo>
                      <a:lnTo>
                        <a:pt x="216443" y="210108"/>
                      </a:lnTo>
                      <a:lnTo>
                        <a:pt x="203019" y="287373"/>
                      </a:lnTo>
                      <a:lnTo>
                        <a:pt x="251441" y="274118"/>
                      </a:lnTo>
                      <a:lnTo>
                        <a:pt x="289589" y="257934"/>
                      </a:lnTo>
                      <a:lnTo>
                        <a:pt x="325407" y="237093"/>
                      </a:lnTo>
                      <a:lnTo>
                        <a:pt x="358449" y="211815"/>
                      </a:lnTo>
                      <a:lnTo>
                        <a:pt x="389225" y="179119"/>
                      </a:lnTo>
                      <a:lnTo>
                        <a:pt x="414623" y="142392"/>
                      </a:lnTo>
                      <a:lnTo>
                        <a:pt x="434261" y="102285"/>
                      </a:lnTo>
                      <a:lnTo>
                        <a:pt x="447756" y="59453"/>
                      </a:lnTo>
                      <a:lnTo>
                        <a:pt x="449598" y="52165"/>
                      </a:lnTo>
                      <a:lnTo>
                        <a:pt x="173963" y="59684"/>
                      </a:lnTo>
                      <a:lnTo>
                        <a:pt x="173429" y="0"/>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sp>
              <p:nvSpPr>
                <p:cNvPr id="142" name="Google Shape;142;p19"/>
                <p:cNvSpPr/>
                <p:nvPr/>
              </p:nvSpPr>
              <p:spPr>
                <a:xfrm>
                  <a:off x="4619844" y="4920779"/>
                  <a:ext cx="616585" cy="529590"/>
                </a:xfrm>
                <a:custGeom>
                  <a:avLst/>
                  <a:gdLst/>
                  <a:ahLst/>
                  <a:cxnLst/>
                  <a:rect l="l" t="t" r="r" b="b"/>
                  <a:pathLst>
                    <a:path w="616585" h="529589" extrusionOk="0">
                      <a:moveTo>
                        <a:pt x="616054" y="0"/>
                      </a:moveTo>
                      <a:lnTo>
                        <a:pt x="488602" y="0"/>
                      </a:lnTo>
                      <a:lnTo>
                        <a:pt x="487147" y="1005"/>
                      </a:lnTo>
                      <a:lnTo>
                        <a:pt x="466403" y="11444"/>
                      </a:lnTo>
                      <a:lnTo>
                        <a:pt x="439002" y="18924"/>
                      </a:lnTo>
                      <a:lnTo>
                        <a:pt x="405051" y="23426"/>
                      </a:lnTo>
                      <a:lnTo>
                        <a:pt x="364659" y="24931"/>
                      </a:lnTo>
                      <a:lnTo>
                        <a:pt x="94604" y="24931"/>
                      </a:lnTo>
                      <a:lnTo>
                        <a:pt x="78856" y="115504"/>
                      </a:lnTo>
                      <a:lnTo>
                        <a:pt x="311393" y="115504"/>
                      </a:lnTo>
                      <a:lnTo>
                        <a:pt x="298964" y="186989"/>
                      </a:lnTo>
                      <a:lnTo>
                        <a:pt x="15968" y="186989"/>
                      </a:lnTo>
                      <a:lnTo>
                        <a:pt x="0" y="278818"/>
                      </a:lnTo>
                      <a:lnTo>
                        <a:pt x="277593" y="278818"/>
                      </a:lnTo>
                      <a:lnTo>
                        <a:pt x="256820" y="320866"/>
                      </a:lnTo>
                      <a:lnTo>
                        <a:pt x="228589" y="356651"/>
                      </a:lnTo>
                      <a:lnTo>
                        <a:pt x="192958" y="386132"/>
                      </a:lnTo>
                      <a:lnTo>
                        <a:pt x="149985" y="409269"/>
                      </a:lnTo>
                      <a:lnTo>
                        <a:pt x="99726" y="426023"/>
                      </a:lnTo>
                      <a:lnTo>
                        <a:pt x="42239" y="436353"/>
                      </a:lnTo>
                      <a:lnTo>
                        <a:pt x="38009" y="436845"/>
                      </a:lnTo>
                      <a:lnTo>
                        <a:pt x="21936" y="529303"/>
                      </a:lnTo>
                      <a:lnTo>
                        <a:pt x="78790" y="523108"/>
                      </a:lnTo>
                      <a:lnTo>
                        <a:pt x="125639" y="513682"/>
                      </a:lnTo>
                      <a:lnTo>
                        <a:pt x="169685" y="500520"/>
                      </a:lnTo>
                      <a:lnTo>
                        <a:pt x="210830" y="483648"/>
                      </a:lnTo>
                      <a:lnTo>
                        <a:pt x="248976" y="463095"/>
                      </a:lnTo>
                      <a:lnTo>
                        <a:pt x="288375" y="435628"/>
                      </a:lnTo>
                      <a:lnTo>
                        <a:pt x="322904" y="402821"/>
                      </a:lnTo>
                      <a:lnTo>
                        <a:pt x="352062" y="365321"/>
                      </a:lnTo>
                      <a:lnTo>
                        <a:pt x="375348" y="323772"/>
                      </a:lnTo>
                      <a:lnTo>
                        <a:pt x="392260" y="278818"/>
                      </a:lnTo>
                      <a:lnTo>
                        <a:pt x="595992" y="278818"/>
                      </a:lnTo>
                      <a:lnTo>
                        <a:pt x="611981" y="186989"/>
                      </a:lnTo>
                      <a:lnTo>
                        <a:pt x="410783" y="186989"/>
                      </a:lnTo>
                      <a:lnTo>
                        <a:pt x="423610" y="113190"/>
                      </a:lnTo>
                      <a:lnTo>
                        <a:pt x="477390" y="104398"/>
                      </a:lnTo>
                      <a:lnTo>
                        <a:pt x="523217" y="89453"/>
                      </a:lnTo>
                      <a:lnTo>
                        <a:pt x="561004" y="68403"/>
                      </a:lnTo>
                      <a:lnTo>
                        <a:pt x="590669" y="41294"/>
                      </a:lnTo>
                      <a:lnTo>
                        <a:pt x="612127" y="8177"/>
                      </a:lnTo>
                      <a:lnTo>
                        <a:pt x="616054" y="0"/>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sp>
              <p:nvSpPr>
                <p:cNvPr id="143" name="Google Shape;143;p19"/>
                <p:cNvSpPr/>
                <p:nvPr/>
              </p:nvSpPr>
              <p:spPr>
                <a:xfrm>
                  <a:off x="2824429" y="4754593"/>
                  <a:ext cx="1691639" cy="697230"/>
                </a:xfrm>
                <a:custGeom>
                  <a:avLst/>
                  <a:gdLst/>
                  <a:ahLst/>
                  <a:cxnLst/>
                  <a:rect l="l" t="t" r="r" b="b"/>
                  <a:pathLst>
                    <a:path w="1691639" h="697229" extrusionOk="0">
                      <a:moveTo>
                        <a:pt x="830110" y="28155"/>
                      </a:moveTo>
                      <a:lnTo>
                        <a:pt x="77457" y="28168"/>
                      </a:lnTo>
                      <a:lnTo>
                        <a:pt x="51409" y="177927"/>
                      </a:lnTo>
                      <a:lnTo>
                        <a:pt x="639610" y="177927"/>
                      </a:lnTo>
                      <a:lnTo>
                        <a:pt x="626757" y="223621"/>
                      </a:lnTo>
                      <a:lnTo>
                        <a:pt x="611416" y="265836"/>
                      </a:lnTo>
                      <a:lnTo>
                        <a:pt x="593458" y="304673"/>
                      </a:lnTo>
                      <a:lnTo>
                        <a:pt x="572757" y="340207"/>
                      </a:lnTo>
                      <a:lnTo>
                        <a:pt x="549186" y="372554"/>
                      </a:lnTo>
                      <a:lnTo>
                        <a:pt x="522579" y="401802"/>
                      </a:lnTo>
                      <a:lnTo>
                        <a:pt x="492836" y="428040"/>
                      </a:lnTo>
                      <a:lnTo>
                        <a:pt x="459816" y="451370"/>
                      </a:lnTo>
                      <a:lnTo>
                        <a:pt x="423379" y="471868"/>
                      </a:lnTo>
                      <a:lnTo>
                        <a:pt x="383387" y="489661"/>
                      </a:lnTo>
                      <a:lnTo>
                        <a:pt x="339712" y="504825"/>
                      </a:lnTo>
                      <a:lnTo>
                        <a:pt x="292214" y="517448"/>
                      </a:lnTo>
                      <a:lnTo>
                        <a:pt x="240779" y="527634"/>
                      </a:lnTo>
                      <a:lnTo>
                        <a:pt x="185254" y="535482"/>
                      </a:lnTo>
                      <a:lnTo>
                        <a:pt x="125501" y="541083"/>
                      </a:lnTo>
                      <a:lnTo>
                        <a:pt x="61404" y="544537"/>
                      </a:lnTo>
                      <a:lnTo>
                        <a:pt x="26187" y="545807"/>
                      </a:lnTo>
                      <a:lnTo>
                        <a:pt x="0" y="696607"/>
                      </a:lnTo>
                      <a:lnTo>
                        <a:pt x="53987" y="694232"/>
                      </a:lnTo>
                      <a:lnTo>
                        <a:pt x="118046" y="690460"/>
                      </a:lnTo>
                      <a:lnTo>
                        <a:pt x="178739" y="684911"/>
                      </a:lnTo>
                      <a:lnTo>
                        <a:pt x="236143" y="677532"/>
                      </a:lnTo>
                      <a:lnTo>
                        <a:pt x="290347" y="668286"/>
                      </a:lnTo>
                      <a:lnTo>
                        <a:pt x="341414" y="657123"/>
                      </a:lnTo>
                      <a:lnTo>
                        <a:pt x="389445" y="643978"/>
                      </a:lnTo>
                      <a:lnTo>
                        <a:pt x="434517" y="628827"/>
                      </a:lnTo>
                      <a:lnTo>
                        <a:pt x="476707" y="611606"/>
                      </a:lnTo>
                      <a:lnTo>
                        <a:pt x="516115" y="592264"/>
                      </a:lnTo>
                      <a:lnTo>
                        <a:pt x="552792" y="570763"/>
                      </a:lnTo>
                      <a:lnTo>
                        <a:pt x="586854" y="547065"/>
                      </a:lnTo>
                      <a:lnTo>
                        <a:pt x="618363" y="521093"/>
                      </a:lnTo>
                      <a:lnTo>
                        <a:pt x="647407" y="492823"/>
                      </a:lnTo>
                      <a:lnTo>
                        <a:pt x="674077" y="462203"/>
                      </a:lnTo>
                      <a:lnTo>
                        <a:pt x="698436" y="429171"/>
                      </a:lnTo>
                      <a:lnTo>
                        <a:pt x="720585" y="393687"/>
                      </a:lnTo>
                      <a:lnTo>
                        <a:pt x="740587" y="355714"/>
                      </a:lnTo>
                      <a:lnTo>
                        <a:pt x="758545" y="315175"/>
                      </a:lnTo>
                      <a:lnTo>
                        <a:pt x="774534" y="272059"/>
                      </a:lnTo>
                      <a:lnTo>
                        <a:pt x="789038" y="224523"/>
                      </a:lnTo>
                      <a:lnTo>
                        <a:pt x="801674" y="176479"/>
                      </a:lnTo>
                      <a:lnTo>
                        <a:pt x="812419" y="127977"/>
                      </a:lnTo>
                      <a:lnTo>
                        <a:pt x="821270" y="79082"/>
                      </a:lnTo>
                      <a:lnTo>
                        <a:pt x="830110" y="28155"/>
                      </a:lnTo>
                      <a:close/>
                    </a:path>
                    <a:path w="1691639" h="697229" extrusionOk="0">
                      <a:moveTo>
                        <a:pt x="1157338" y="0"/>
                      </a:moveTo>
                      <a:lnTo>
                        <a:pt x="999629" y="0"/>
                      </a:lnTo>
                      <a:lnTo>
                        <a:pt x="981722" y="101460"/>
                      </a:lnTo>
                      <a:lnTo>
                        <a:pt x="969886" y="164782"/>
                      </a:lnTo>
                      <a:lnTo>
                        <a:pt x="957910" y="225767"/>
                      </a:lnTo>
                      <a:lnTo>
                        <a:pt x="945845" y="284238"/>
                      </a:lnTo>
                      <a:lnTo>
                        <a:pt x="933742" y="339979"/>
                      </a:lnTo>
                      <a:lnTo>
                        <a:pt x="921651" y="392811"/>
                      </a:lnTo>
                      <a:lnTo>
                        <a:pt x="909599" y="442531"/>
                      </a:lnTo>
                      <a:lnTo>
                        <a:pt x="897636" y="488950"/>
                      </a:lnTo>
                      <a:lnTo>
                        <a:pt x="885825" y="531863"/>
                      </a:lnTo>
                      <a:lnTo>
                        <a:pt x="874191" y="571080"/>
                      </a:lnTo>
                      <a:lnTo>
                        <a:pt x="851674" y="637654"/>
                      </a:lnTo>
                      <a:lnTo>
                        <a:pt x="829551" y="696404"/>
                      </a:lnTo>
                      <a:lnTo>
                        <a:pt x="994854" y="696404"/>
                      </a:lnTo>
                      <a:lnTo>
                        <a:pt x="1016508" y="634187"/>
                      </a:lnTo>
                      <a:lnTo>
                        <a:pt x="1028115" y="596861"/>
                      </a:lnTo>
                      <a:lnTo>
                        <a:pt x="1039952" y="555802"/>
                      </a:lnTo>
                      <a:lnTo>
                        <a:pt x="1051953" y="511200"/>
                      </a:lnTo>
                      <a:lnTo>
                        <a:pt x="1064082" y="463257"/>
                      </a:lnTo>
                      <a:lnTo>
                        <a:pt x="1076286" y="412165"/>
                      </a:lnTo>
                      <a:lnTo>
                        <a:pt x="1088517" y="358140"/>
                      </a:lnTo>
                      <a:lnTo>
                        <a:pt x="1100734" y="301371"/>
                      </a:lnTo>
                      <a:lnTo>
                        <a:pt x="1112901" y="242062"/>
                      </a:lnTo>
                      <a:lnTo>
                        <a:pt x="1124940" y="180403"/>
                      </a:lnTo>
                      <a:lnTo>
                        <a:pt x="1136840" y="116611"/>
                      </a:lnTo>
                      <a:lnTo>
                        <a:pt x="1148537" y="50888"/>
                      </a:lnTo>
                      <a:lnTo>
                        <a:pt x="1157338" y="0"/>
                      </a:lnTo>
                      <a:close/>
                    </a:path>
                    <a:path w="1691639" h="697229" extrusionOk="0">
                      <a:moveTo>
                        <a:pt x="1691347" y="68605"/>
                      </a:moveTo>
                      <a:lnTo>
                        <a:pt x="1534363" y="68605"/>
                      </a:lnTo>
                      <a:lnTo>
                        <a:pt x="1528102" y="104609"/>
                      </a:lnTo>
                      <a:lnTo>
                        <a:pt x="1513370" y="181622"/>
                      </a:lnTo>
                      <a:lnTo>
                        <a:pt x="1497571" y="249224"/>
                      </a:lnTo>
                      <a:lnTo>
                        <a:pt x="1480578" y="308013"/>
                      </a:lnTo>
                      <a:lnTo>
                        <a:pt x="1462278" y="358571"/>
                      </a:lnTo>
                      <a:lnTo>
                        <a:pt x="1442529" y="401472"/>
                      </a:lnTo>
                      <a:lnTo>
                        <a:pt x="1421231" y="437311"/>
                      </a:lnTo>
                      <a:lnTo>
                        <a:pt x="1373466" y="490169"/>
                      </a:lnTo>
                      <a:lnTo>
                        <a:pt x="1318006" y="521792"/>
                      </a:lnTo>
                      <a:lnTo>
                        <a:pt x="1253871" y="536905"/>
                      </a:lnTo>
                      <a:lnTo>
                        <a:pt x="1349552" y="0"/>
                      </a:lnTo>
                      <a:lnTo>
                        <a:pt x="1190777" y="0"/>
                      </a:lnTo>
                      <a:lnTo>
                        <a:pt x="1069594" y="697153"/>
                      </a:lnTo>
                      <a:lnTo>
                        <a:pt x="1147711" y="697014"/>
                      </a:lnTo>
                      <a:lnTo>
                        <a:pt x="1172400" y="696582"/>
                      </a:lnTo>
                      <a:lnTo>
                        <a:pt x="1216571" y="694880"/>
                      </a:lnTo>
                      <a:lnTo>
                        <a:pt x="1266761" y="689419"/>
                      </a:lnTo>
                      <a:lnTo>
                        <a:pt x="1313014" y="680885"/>
                      </a:lnTo>
                      <a:lnTo>
                        <a:pt x="1355521" y="669290"/>
                      </a:lnTo>
                      <a:lnTo>
                        <a:pt x="1394498" y="654596"/>
                      </a:lnTo>
                      <a:lnTo>
                        <a:pt x="1430134" y="636816"/>
                      </a:lnTo>
                      <a:lnTo>
                        <a:pt x="1462633" y="615924"/>
                      </a:lnTo>
                      <a:lnTo>
                        <a:pt x="1519059" y="564794"/>
                      </a:lnTo>
                      <a:lnTo>
                        <a:pt x="1543392" y="534530"/>
                      </a:lnTo>
                      <a:lnTo>
                        <a:pt x="1565414" y="501116"/>
                      </a:lnTo>
                      <a:lnTo>
                        <a:pt x="1585315" y="464553"/>
                      </a:lnTo>
                      <a:lnTo>
                        <a:pt x="1603298" y="424827"/>
                      </a:lnTo>
                      <a:lnTo>
                        <a:pt x="1619580" y="381927"/>
                      </a:lnTo>
                      <a:lnTo>
                        <a:pt x="1634350" y="335851"/>
                      </a:lnTo>
                      <a:lnTo>
                        <a:pt x="1647837" y="286588"/>
                      </a:lnTo>
                      <a:lnTo>
                        <a:pt x="1660207" y="234111"/>
                      </a:lnTo>
                      <a:lnTo>
                        <a:pt x="1671701" y="178422"/>
                      </a:lnTo>
                      <a:lnTo>
                        <a:pt x="1682483" y="119519"/>
                      </a:lnTo>
                      <a:lnTo>
                        <a:pt x="1691347" y="68605"/>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sp>
              <p:nvSpPr>
                <p:cNvPr id="144" name="Google Shape;144;p19"/>
                <p:cNvSpPr/>
                <p:nvPr/>
              </p:nvSpPr>
              <p:spPr>
                <a:xfrm>
                  <a:off x="1940268" y="4754579"/>
                  <a:ext cx="831215" cy="697230"/>
                </a:xfrm>
                <a:custGeom>
                  <a:avLst/>
                  <a:gdLst/>
                  <a:ahLst/>
                  <a:cxnLst/>
                  <a:rect l="l" t="t" r="r" b="b"/>
                  <a:pathLst>
                    <a:path w="831214" h="697229" extrusionOk="0">
                      <a:moveTo>
                        <a:pt x="281300" y="0"/>
                      </a:moveTo>
                      <a:lnTo>
                        <a:pt x="121179" y="0"/>
                      </a:lnTo>
                      <a:lnTo>
                        <a:pt x="0" y="697172"/>
                      </a:lnTo>
                      <a:lnTo>
                        <a:pt x="51642" y="697172"/>
                      </a:lnTo>
                      <a:lnTo>
                        <a:pt x="68637" y="696891"/>
                      </a:lnTo>
                      <a:lnTo>
                        <a:pt x="137953" y="692690"/>
                      </a:lnTo>
                      <a:lnTo>
                        <a:pt x="192688" y="687427"/>
                      </a:lnTo>
                      <a:lnTo>
                        <a:pt x="244471" y="680350"/>
                      </a:lnTo>
                      <a:lnTo>
                        <a:pt x="293426" y="671355"/>
                      </a:lnTo>
                      <a:lnTo>
                        <a:pt x="339676" y="660341"/>
                      </a:lnTo>
                      <a:lnTo>
                        <a:pt x="383343" y="647202"/>
                      </a:lnTo>
                      <a:lnTo>
                        <a:pt x="424552" y="631836"/>
                      </a:lnTo>
                      <a:lnTo>
                        <a:pt x="463425" y="614139"/>
                      </a:lnTo>
                      <a:lnTo>
                        <a:pt x="500084" y="594007"/>
                      </a:lnTo>
                      <a:lnTo>
                        <a:pt x="534654" y="571337"/>
                      </a:lnTo>
                      <a:lnTo>
                        <a:pt x="567256" y="546026"/>
                      </a:lnTo>
                      <a:lnTo>
                        <a:pt x="598014" y="517970"/>
                      </a:lnTo>
                      <a:lnTo>
                        <a:pt x="627051" y="487065"/>
                      </a:lnTo>
                      <a:lnTo>
                        <a:pt x="654489" y="453208"/>
                      </a:lnTo>
                      <a:lnTo>
                        <a:pt x="680453" y="416295"/>
                      </a:lnTo>
                      <a:lnTo>
                        <a:pt x="705064" y="376223"/>
                      </a:lnTo>
                      <a:lnTo>
                        <a:pt x="728446" y="332889"/>
                      </a:lnTo>
                      <a:lnTo>
                        <a:pt x="750722" y="286188"/>
                      </a:lnTo>
                      <a:lnTo>
                        <a:pt x="772015" y="236018"/>
                      </a:lnTo>
                      <a:lnTo>
                        <a:pt x="792447" y="182274"/>
                      </a:lnTo>
                      <a:lnTo>
                        <a:pt x="812142" y="124854"/>
                      </a:lnTo>
                      <a:lnTo>
                        <a:pt x="830739" y="67893"/>
                      </a:lnTo>
                      <a:lnTo>
                        <a:pt x="667435" y="67893"/>
                      </a:lnTo>
                      <a:lnTo>
                        <a:pt x="657665" y="97787"/>
                      </a:lnTo>
                      <a:lnTo>
                        <a:pt x="636489" y="158247"/>
                      </a:lnTo>
                      <a:lnTo>
                        <a:pt x="614320" y="213459"/>
                      </a:lnTo>
                      <a:lnTo>
                        <a:pt x="590930" y="263614"/>
                      </a:lnTo>
                      <a:lnTo>
                        <a:pt x="566091" y="308904"/>
                      </a:lnTo>
                      <a:lnTo>
                        <a:pt x="539577" y="349523"/>
                      </a:lnTo>
                      <a:lnTo>
                        <a:pt x="511161" y="385662"/>
                      </a:lnTo>
                      <a:lnTo>
                        <a:pt x="480614" y="417513"/>
                      </a:lnTo>
                      <a:lnTo>
                        <a:pt x="447711" y="445269"/>
                      </a:lnTo>
                      <a:lnTo>
                        <a:pt x="412223" y="469121"/>
                      </a:lnTo>
                      <a:lnTo>
                        <a:pt x="373924" y="489262"/>
                      </a:lnTo>
                      <a:lnTo>
                        <a:pt x="332586" y="505884"/>
                      </a:lnTo>
                      <a:lnTo>
                        <a:pt x="287982" y="519180"/>
                      </a:lnTo>
                      <a:lnTo>
                        <a:pt x="239885" y="529341"/>
                      </a:lnTo>
                      <a:lnTo>
                        <a:pt x="188067" y="536559"/>
                      </a:lnTo>
                      <a:lnTo>
                        <a:pt x="281300" y="0"/>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sp>
              <p:nvSpPr>
                <p:cNvPr id="145" name="Google Shape;145;p19"/>
                <p:cNvSpPr/>
                <p:nvPr/>
              </p:nvSpPr>
              <p:spPr>
                <a:xfrm>
                  <a:off x="1053264" y="4750253"/>
                  <a:ext cx="841375" cy="704850"/>
                </a:xfrm>
                <a:custGeom>
                  <a:avLst/>
                  <a:gdLst/>
                  <a:ahLst/>
                  <a:cxnLst/>
                  <a:rect l="l" t="t" r="r" b="b"/>
                  <a:pathLst>
                    <a:path w="841375" h="704850" extrusionOk="0">
                      <a:moveTo>
                        <a:pt x="673696" y="0"/>
                      </a:moveTo>
                      <a:lnTo>
                        <a:pt x="511984" y="0"/>
                      </a:lnTo>
                      <a:lnTo>
                        <a:pt x="492110" y="114111"/>
                      </a:lnTo>
                      <a:lnTo>
                        <a:pt x="69495" y="114111"/>
                      </a:lnTo>
                      <a:lnTo>
                        <a:pt x="43569" y="263133"/>
                      </a:lnTo>
                      <a:lnTo>
                        <a:pt x="465284" y="263133"/>
                      </a:lnTo>
                      <a:lnTo>
                        <a:pt x="452552" y="309777"/>
                      </a:lnTo>
                      <a:lnTo>
                        <a:pt x="436648" y="351812"/>
                      </a:lnTo>
                      <a:lnTo>
                        <a:pt x="417382" y="389388"/>
                      </a:lnTo>
                      <a:lnTo>
                        <a:pt x="394562" y="422657"/>
                      </a:lnTo>
                      <a:lnTo>
                        <a:pt x="367999" y="451768"/>
                      </a:lnTo>
                      <a:lnTo>
                        <a:pt x="337501" y="476872"/>
                      </a:lnTo>
                      <a:lnTo>
                        <a:pt x="302878" y="498120"/>
                      </a:lnTo>
                      <a:lnTo>
                        <a:pt x="263940" y="515663"/>
                      </a:lnTo>
                      <a:lnTo>
                        <a:pt x="220496" y="529650"/>
                      </a:lnTo>
                      <a:lnTo>
                        <a:pt x="172356" y="540232"/>
                      </a:lnTo>
                      <a:lnTo>
                        <a:pt x="119328" y="547560"/>
                      </a:lnTo>
                      <a:lnTo>
                        <a:pt x="61223" y="551784"/>
                      </a:lnTo>
                      <a:lnTo>
                        <a:pt x="26323" y="553344"/>
                      </a:lnTo>
                      <a:lnTo>
                        <a:pt x="0" y="704837"/>
                      </a:lnTo>
                      <a:lnTo>
                        <a:pt x="53569" y="702910"/>
                      </a:lnTo>
                      <a:lnTo>
                        <a:pt x="111022" y="699443"/>
                      </a:lnTo>
                      <a:lnTo>
                        <a:pt x="165360" y="693298"/>
                      </a:lnTo>
                      <a:lnTo>
                        <a:pt x="216615" y="684451"/>
                      </a:lnTo>
                      <a:lnTo>
                        <a:pt x="264818" y="672877"/>
                      </a:lnTo>
                      <a:lnTo>
                        <a:pt x="309999" y="658551"/>
                      </a:lnTo>
                      <a:lnTo>
                        <a:pt x="352189" y="641449"/>
                      </a:lnTo>
                      <a:lnTo>
                        <a:pt x="391419" y="621547"/>
                      </a:lnTo>
                      <a:lnTo>
                        <a:pt x="427720" y="598819"/>
                      </a:lnTo>
                      <a:lnTo>
                        <a:pt x="461123" y="573243"/>
                      </a:lnTo>
                      <a:lnTo>
                        <a:pt x="491659" y="544792"/>
                      </a:lnTo>
                      <a:lnTo>
                        <a:pt x="519359" y="513442"/>
                      </a:lnTo>
                      <a:lnTo>
                        <a:pt x="544253" y="479169"/>
                      </a:lnTo>
                      <a:lnTo>
                        <a:pt x="566373" y="441949"/>
                      </a:lnTo>
                      <a:lnTo>
                        <a:pt x="585750" y="401757"/>
                      </a:lnTo>
                      <a:lnTo>
                        <a:pt x="602414" y="358568"/>
                      </a:lnTo>
                      <a:lnTo>
                        <a:pt x="616397" y="312357"/>
                      </a:lnTo>
                      <a:lnTo>
                        <a:pt x="627729" y="263101"/>
                      </a:lnTo>
                      <a:lnTo>
                        <a:pt x="815231" y="263101"/>
                      </a:lnTo>
                      <a:lnTo>
                        <a:pt x="841147" y="114069"/>
                      </a:lnTo>
                      <a:lnTo>
                        <a:pt x="653854" y="114069"/>
                      </a:lnTo>
                      <a:lnTo>
                        <a:pt x="673696" y="0"/>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grpSp>
          <p:grpSp>
            <p:nvGrpSpPr>
              <p:cNvPr id="146" name="Google Shape;146;p19"/>
              <p:cNvGrpSpPr/>
              <p:nvPr/>
            </p:nvGrpSpPr>
            <p:grpSpPr>
              <a:xfrm>
                <a:off x="1053255" y="5849518"/>
                <a:ext cx="5864225" cy="995044"/>
                <a:chOff x="1053255" y="5849518"/>
                <a:chExt cx="5864225" cy="995044"/>
              </a:xfrm>
            </p:grpSpPr>
            <p:sp>
              <p:nvSpPr>
                <p:cNvPr id="147" name="Google Shape;147;p19"/>
                <p:cNvSpPr/>
                <p:nvPr/>
              </p:nvSpPr>
              <p:spPr>
                <a:xfrm>
                  <a:off x="1053255" y="5849518"/>
                  <a:ext cx="5864225" cy="995044"/>
                </a:xfrm>
                <a:custGeom>
                  <a:avLst/>
                  <a:gdLst/>
                  <a:ahLst/>
                  <a:cxnLst/>
                  <a:rect l="l" t="t" r="r" b="b"/>
                  <a:pathLst>
                    <a:path w="5864225" h="995045" extrusionOk="0">
                      <a:moveTo>
                        <a:pt x="5863695" y="0"/>
                      </a:moveTo>
                      <a:lnTo>
                        <a:pt x="0" y="0"/>
                      </a:lnTo>
                      <a:lnTo>
                        <a:pt x="0" y="994734"/>
                      </a:lnTo>
                      <a:lnTo>
                        <a:pt x="5863695" y="994734"/>
                      </a:lnTo>
                      <a:lnTo>
                        <a:pt x="5863695" y="0"/>
                      </a:lnTo>
                      <a:close/>
                    </a:path>
                  </a:pathLst>
                </a:custGeom>
                <a:solidFill>
                  <a:srgbClr val="3E3A3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dirty="0">
                    <a:solidFill>
                      <a:schemeClr val="dk1"/>
                    </a:solidFill>
                    <a:latin typeface="Arial"/>
                    <a:ea typeface="Arial"/>
                    <a:cs typeface="Arial"/>
                    <a:sym typeface="Arial"/>
                  </a:endParaRPr>
                </a:p>
              </p:txBody>
            </p:sp>
            <p:sp>
              <p:nvSpPr>
                <p:cNvPr id="148" name="Google Shape;148;p19"/>
                <p:cNvSpPr/>
                <p:nvPr/>
              </p:nvSpPr>
              <p:spPr>
                <a:xfrm>
                  <a:off x="1935365" y="6001606"/>
                  <a:ext cx="4099560" cy="690880"/>
                </a:xfrm>
                <a:custGeom>
                  <a:avLst/>
                  <a:gdLst/>
                  <a:ahLst/>
                  <a:cxnLst/>
                  <a:rect l="l" t="t" r="r" b="b"/>
                  <a:pathLst>
                    <a:path w="4099560" h="690879" extrusionOk="0">
                      <a:moveTo>
                        <a:pt x="733971" y="157365"/>
                      </a:moveTo>
                      <a:lnTo>
                        <a:pt x="661416" y="58585"/>
                      </a:lnTo>
                      <a:lnTo>
                        <a:pt x="647077" y="62763"/>
                      </a:lnTo>
                      <a:lnTo>
                        <a:pt x="631774" y="66230"/>
                      </a:lnTo>
                      <a:lnTo>
                        <a:pt x="616407" y="68605"/>
                      </a:lnTo>
                      <a:lnTo>
                        <a:pt x="601878" y="69481"/>
                      </a:lnTo>
                      <a:lnTo>
                        <a:pt x="10909" y="69481"/>
                      </a:lnTo>
                      <a:lnTo>
                        <a:pt x="0" y="194195"/>
                      </a:lnTo>
                      <a:lnTo>
                        <a:pt x="504748" y="194195"/>
                      </a:lnTo>
                      <a:lnTo>
                        <a:pt x="488835" y="213283"/>
                      </a:lnTo>
                      <a:lnTo>
                        <a:pt x="464096" y="241058"/>
                      </a:lnTo>
                      <a:lnTo>
                        <a:pt x="429526" y="276936"/>
                      </a:lnTo>
                      <a:lnTo>
                        <a:pt x="384124" y="320382"/>
                      </a:lnTo>
                      <a:lnTo>
                        <a:pt x="326898" y="370814"/>
                      </a:lnTo>
                      <a:lnTo>
                        <a:pt x="301993" y="346976"/>
                      </a:lnTo>
                      <a:lnTo>
                        <a:pt x="277596" y="324459"/>
                      </a:lnTo>
                      <a:lnTo>
                        <a:pt x="251040" y="301485"/>
                      </a:lnTo>
                      <a:lnTo>
                        <a:pt x="219671" y="276225"/>
                      </a:lnTo>
                      <a:lnTo>
                        <a:pt x="120002" y="372491"/>
                      </a:lnTo>
                      <a:lnTo>
                        <a:pt x="177533" y="423672"/>
                      </a:lnTo>
                      <a:lnTo>
                        <a:pt x="224663" y="470535"/>
                      </a:lnTo>
                      <a:lnTo>
                        <a:pt x="262623" y="513194"/>
                      </a:lnTo>
                      <a:lnTo>
                        <a:pt x="292658" y="551713"/>
                      </a:lnTo>
                      <a:lnTo>
                        <a:pt x="315976" y="586206"/>
                      </a:lnTo>
                      <a:lnTo>
                        <a:pt x="347408" y="643394"/>
                      </a:lnTo>
                      <a:lnTo>
                        <a:pt x="357974" y="666292"/>
                      </a:lnTo>
                      <a:lnTo>
                        <a:pt x="385483" y="643102"/>
                      </a:lnTo>
                      <a:lnTo>
                        <a:pt x="475348" y="568350"/>
                      </a:lnTo>
                      <a:lnTo>
                        <a:pt x="458558" y="538441"/>
                      </a:lnTo>
                      <a:lnTo>
                        <a:pt x="440499" y="511124"/>
                      </a:lnTo>
                      <a:lnTo>
                        <a:pt x="423202" y="487730"/>
                      </a:lnTo>
                      <a:lnTo>
                        <a:pt x="408660" y="469582"/>
                      </a:lnTo>
                      <a:lnTo>
                        <a:pt x="448551" y="434136"/>
                      </a:lnTo>
                      <a:lnTo>
                        <a:pt x="485686" y="400723"/>
                      </a:lnTo>
                      <a:lnTo>
                        <a:pt x="520738" y="368541"/>
                      </a:lnTo>
                      <a:lnTo>
                        <a:pt x="554418" y="336804"/>
                      </a:lnTo>
                      <a:lnTo>
                        <a:pt x="587425" y="304711"/>
                      </a:lnTo>
                      <a:lnTo>
                        <a:pt x="620458" y="271475"/>
                      </a:lnTo>
                      <a:lnTo>
                        <a:pt x="654202" y="236296"/>
                      </a:lnTo>
                      <a:lnTo>
                        <a:pt x="696582" y="190550"/>
                      </a:lnTo>
                      <a:lnTo>
                        <a:pt x="705370" y="181635"/>
                      </a:lnTo>
                      <a:lnTo>
                        <a:pt x="717321" y="170827"/>
                      </a:lnTo>
                      <a:lnTo>
                        <a:pt x="733971" y="157365"/>
                      </a:lnTo>
                      <a:close/>
                    </a:path>
                    <a:path w="4099560" h="690879" extrusionOk="0">
                      <a:moveTo>
                        <a:pt x="1468183" y="61099"/>
                      </a:moveTo>
                      <a:lnTo>
                        <a:pt x="943356" y="61099"/>
                      </a:lnTo>
                      <a:lnTo>
                        <a:pt x="932078" y="190017"/>
                      </a:lnTo>
                      <a:lnTo>
                        <a:pt x="1456905" y="190017"/>
                      </a:lnTo>
                      <a:lnTo>
                        <a:pt x="1468183" y="61099"/>
                      </a:lnTo>
                      <a:close/>
                    </a:path>
                    <a:path w="4099560" h="690879" extrusionOk="0">
                      <a:moveTo>
                        <a:pt x="1535366" y="479640"/>
                      </a:moveTo>
                      <a:lnTo>
                        <a:pt x="805459" y="479640"/>
                      </a:lnTo>
                      <a:lnTo>
                        <a:pt x="793826" y="612724"/>
                      </a:lnTo>
                      <a:lnTo>
                        <a:pt x="1523720" y="612724"/>
                      </a:lnTo>
                      <a:lnTo>
                        <a:pt x="1535366" y="479640"/>
                      </a:lnTo>
                      <a:close/>
                    </a:path>
                    <a:path w="4099560" h="690879" extrusionOk="0">
                      <a:moveTo>
                        <a:pt x="2289225" y="541566"/>
                      </a:moveTo>
                      <a:lnTo>
                        <a:pt x="2132698" y="541566"/>
                      </a:lnTo>
                      <a:lnTo>
                        <a:pt x="2226386" y="188341"/>
                      </a:lnTo>
                      <a:lnTo>
                        <a:pt x="1835467" y="188341"/>
                      </a:lnTo>
                      <a:lnTo>
                        <a:pt x="1825434" y="303009"/>
                      </a:lnTo>
                      <a:lnTo>
                        <a:pt x="2067344" y="303009"/>
                      </a:lnTo>
                      <a:lnTo>
                        <a:pt x="2004631" y="541566"/>
                      </a:lnTo>
                      <a:lnTo>
                        <a:pt x="1707476" y="541566"/>
                      </a:lnTo>
                      <a:lnTo>
                        <a:pt x="1697736" y="652894"/>
                      </a:lnTo>
                      <a:lnTo>
                        <a:pt x="2279485" y="652894"/>
                      </a:lnTo>
                      <a:lnTo>
                        <a:pt x="2289225" y="541566"/>
                      </a:lnTo>
                      <a:close/>
                    </a:path>
                    <a:path w="4099560" h="690879" extrusionOk="0">
                      <a:moveTo>
                        <a:pt x="2946323" y="169087"/>
                      </a:moveTo>
                      <a:lnTo>
                        <a:pt x="2937192" y="168249"/>
                      </a:lnTo>
                      <a:lnTo>
                        <a:pt x="2931337" y="168249"/>
                      </a:lnTo>
                      <a:lnTo>
                        <a:pt x="2789771" y="159867"/>
                      </a:lnTo>
                      <a:lnTo>
                        <a:pt x="2784805" y="226898"/>
                      </a:lnTo>
                      <a:lnTo>
                        <a:pt x="2775127" y="286486"/>
                      </a:lnTo>
                      <a:lnTo>
                        <a:pt x="2761208" y="339229"/>
                      </a:lnTo>
                      <a:lnTo>
                        <a:pt x="2743504" y="385699"/>
                      </a:lnTo>
                      <a:lnTo>
                        <a:pt x="2722499" y="426478"/>
                      </a:lnTo>
                      <a:lnTo>
                        <a:pt x="2698661" y="462153"/>
                      </a:lnTo>
                      <a:lnTo>
                        <a:pt x="2672461" y="493318"/>
                      </a:lnTo>
                      <a:lnTo>
                        <a:pt x="2644381" y="520547"/>
                      </a:lnTo>
                      <a:lnTo>
                        <a:pt x="2584424" y="565556"/>
                      </a:lnTo>
                      <a:lnTo>
                        <a:pt x="2522588" y="601840"/>
                      </a:lnTo>
                      <a:lnTo>
                        <a:pt x="2554071" y="623468"/>
                      </a:lnTo>
                      <a:lnTo>
                        <a:pt x="2580652" y="643686"/>
                      </a:lnTo>
                      <a:lnTo>
                        <a:pt x="2605557" y="665162"/>
                      </a:lnTo>
                      <a:lnTo>
                        <a:pt x="2632011" y="690562"/>
                      </a:lnTo>
                      <a:lnTo>
                        <a:pt x="2675077" y="663702"/>
                      </a:lnTo>
                      <a:lnTo>
                        <a:pt x="2715755" y="632002"/>
                      </a:lnTo>
                      <a:lnTo>
                        <a:pt x="2753487" y="596646"/>
                      </a:lnTo>
                      <a:lnTo>
                        <a:pt x="2787713" y="558850"/>
                      </a:lnTo>
                      <a:lnTo>
                        <a:pt x="2817888" y="519811"/>
                      </a:lnTo>
                      <a:lnTo>
                        <a:pt x="2843428" y="480733"/>
                      </a:lnTo>
                      <a:lnTo>
                        <a:pt x="2863786" y="442798"/>
                      </a:lnTo>
                      <a:lnTo>
                        <a:pt x="2881299" y="400862"/>
                      </a:lnTo>
                      <a:lnTo>
                        <a:pt x="2896819" y="353377"/>
                      </a:lnTo>
                      <a:lnTo>
                        <a:pt x="2910103" y="301828"/>
                      </a:lnTo>
                      <a:lnTo>
                        <a:pt x="2920974" y="247713"/>
                      </a:lnTo>
                      <a:lnTo>
                        <a:pt x="2929204" y="192519"/>
                      </a:lnTo>
                      <a:lnTo>
                        <a:pt x="2933547" y="190842"/>
                      </a:lnTo>
                      <a:lnTo>
                        <a:pt x="2944787" y="186664"/>
                      </a:lnTo>
                      <a:lnTo>
                        <a:pt x="2946323" y="169087"/>
                      </a:lnTo>
                      <a:close/>
                    </a:path>
                    <a:path w="4099560" h="690879" extrusionOk="0">
                      <a:moveTo>
                        <a:pt x="3280791" y="87058"/>
                      </a:moveTo>
                      <a:lnTo>
                        <a:pt x="3195345" y="1676"/>
                      </a:lnTo>
                      <a:lnTo>
                        <a:pt x="3179991" y="6032"/>
                      </a:lnTo>
                      <a:lnTo>
                        <a:pt x="3165995" y="8267"/>
                      </a:lnTo>
                      <a:lnTo>
                        <a:pt x="3153194" y="9220"/>
                      </a:lnTo>
                      <a:lnTo>
                        <a:pt x="2532583" y="9220"/>
                      </a:lnTo>
                      <a:lnTo>
                        <a:pt x="2521521" y="135597"/>
                      </a:lnTo>
                      <a:lnTo>
                        <a:pt x="3081515" y="135597"/>
                      </a:lnTo>
                      <a:lnTo>
                        <a:pt x="3049028" y="176644"/>
                      </a:lnTo>
                      <a:lnTo>
                        <a:pt x="3018015" y="212267"/>
                      </a:lnTo>
                      <a:lnTo>
                        <a:pt x="2986024" y="245287"/>
                      </a:lnTo>
                      <a:lnTo>
                        <a:pt x="2950616" y="278498"/>
                      </a:lnTo>
                      <a:lnTo>
                        <a:pt x="2909316" y="314718"/>
                      </a:lnTo>
                      <a:lnTo>
                        <a:pt x="2935554" y="336054"/>
                      </a:lnTo>
                      <a:lnTo>
                        <a:pt x="2957792" y="357314"/>
                      </a:lnTo>
                      <a:lnTo>
                        <a:pt x="2977858" y="380288"/>
                      </a:lnTo>
                      <a:lnTo>
                        <a:pt x="2997517" y="406806"/>
                      </a:lnTo>
                      <a:lnTo>
                        <a:pt x="3019729" y="385876"/>
                      </a:lnTo>
                      <a:lnTo>
                        <a:pt x="3076384" y="329539"/>
                      </a:lnTo>
                      <a:lnTo>
                        <a:pt x="3111411" y="292100"/>
                      </a:lnTo>
                      <a:lnTo>
                        <a:pt x="3151301" y="247129"/>
                      </a:lnTo>
                      <a:lnTo>
                        <a:pt x="3196348" y="193624"/>
                      </a:lnTo>
                      <a:lnTo>
                        <a:pt x="3246856" y="130568"/>
                      </a:lnTo>
                      <a:lnTo>
                        <a:pt x="3274568" y="94919"/>
                      </a:lnTo>
                      <a:lnTo>
                        <a:pt x="3280791" y="87058"/>
                      </a:lnTo>
                      <a:close/>
                    </a:path>
                    <a:path w="4099560" h="690879" extrusionOk="0">
                      <a:moveTo>
                        <a:pt x="3652951" y="15074"/>
                      </a:moveTo>
                      <a:lnTo>
                        <a:pt x="3642918" y="15074"/>
                      </a:lnTo>
                      <a:lnTo>
                        <a:pt x="3633774" y="14236"/>
                      </a:lnTo>
                      <a:lnTo>
                        <a:pt x="3495408" y="7531"/>
                      </a:lnTo>
                      <a:lnTo>
                        <a:pt x="3473881" y="253631"/>
                      </a:lnTo>
                      <a:lnTo>
                        <a:pt x="3462782" y="323405"/>
                      </a:lnTo>
                      <a:lnTo>
                        <a:pt x="3446640" y="373634"/>
                      </a:lnTo>
                      <a:lnTo>
                        <a:pt x="3417849" y="425221"/>
                      </a:lnTo>
                      <a:lnTo>
                        <a:pt x="3371532" y="477431"/>
                      </a:lnTo>
                      <a:lnTo>
                        <a:pt x="3328733" y="514096"/>
                      </a:lnTo>
                      <a:lnTo>
                        <a:pt x="3270974" y="554126"/>
                      </a:lnTo>
                      <a:lnTo>
                        <a:pt x="3303384" y="576503"/>
                      </a:lnTo>
                      <a:lnTo>
                        <a:pt x="3329432" y="596290"/>
                      </a:lnTo>
                      <a:lnTo>
                        <a:pt x="3352508" y="617804"/>
                      </a:lnTo>
                      <a:lnTo>
                        <a:pt x="3375990" y="645363"/>
                      </a:lnTo>
                      <a:lnTo>
                        <a:pt x="3408502" y="619175"/>
                      </a:lnTo>
                      <a:lnTo>
                        <a:pt x="3440823" y="591870"/>
                      </a:lnTo>
                      <a:lnTo>
                        <a:pt x="3472357" y="562711"/>
                      </a:lnTo>
                      <a:lnTo>
                        <a:pt x="3502456" y="530974"/>
                      </a:lnTo>
                      <a:lnTo>
                        <a:pt x="3530523" y="495960"/>
                      </a:lnTo>
                      <a:lnTo>
                        <a:pt x="3555923" y="456907"/>
                      </a:lnTo>
                      <a:lnTo>
                        <a:pt x="3578034" y="413131"/>
                      </a:lnTo>
                      <a:lnTo>
                        <a:pt x="3596259" y="363880"/>
                      </a:lnTo>
                      <a:lnTo>
                        <a:pt x="3609949" y="308444"/>
                      </a:lnTo>
                      <a:lnTo>
                        <a:pt x="3618509" y="246087"/>
                      </a:lnTo>
                      <a:lnTo>
                        <a:pt x="3636378" y="41846"/>
                      </a:lnTo>
                      <a:lnTo>
                        <a:pt x="3639870" y="40170"/>
                      </a:lnTo>
                      <a:lnTo>
                        <a:pt x="3651123" y="35991"/>
                      </a:lnTo>
                      <a:lnTo>
                        <a:pt x="3652951" y="15074"/>
                      </a:lnTo>
                      <a:close/>
                    </a:path>
                    <a:path w="4099560" h="690879" extrusionOk="0">
                      <a:moveTo>
                        <a:pt x="4099471" y="345706"/>
                      </a:moveTo>
                      <a:lnTo>
                        <a:pt x="4080230" y="313372"/>
                      </a:lnTo>
                      <a:lnTo>
                        <a:pt x="4065778" y="283552"/>
                      </a:lnTo>
                      <a:lnTo>
                        <a:pt x="4054818" y="253415"/>
                      </a:lnTo>
                      <a:lnTo>
                        <a:pt x="4046004" y="220141"/>
                      </a:lnTo>
                      <a:lnTo>
                        <a:pt x="4023347" y="247662"/>
                      </a:lnTo>
                      <a:lnTo>
                        <a:pt x="3992715" y="282397"/>
                      </a:lnTo>
                      <a:lnTo>
                        <a:pt x="3955084" y="321627"/>
                      </a:lnTo>
                      <a:lnTo>
                        <a:pt x="3911447" y="362686"/>
                      </a:lnTo>
                      <a:lnTo>
                        <a:pt x="3862755" y="402856"/>
                      </a:lnTo>
                      <a:lnTo>
                        <a:pt x="3810012" y="439445"/>
                      </a:lnTo>
                      <a:lnTo>
                        <a:pt x="3845687" y="31800"/>
                      </a:lnTo>
                      <a:lnTo>
                        <a:pt x="3853510" y="28448"/>
                      </a:lnTo>
                      <a:lnTo>
                        <a:pt x="3862247" y="24282"/>
                      </a:lnTo>
                      <a:lnTo>
                        <a:pt x="3863644" y="8369"/>
                      </a:lnTo>
                      <a:lnTo>
                        <a:pt x="3856939" y="8369"/>
                      </a:lnTo>
                      <a:lnTo>
                        <a:pt x="3847808" y="7531"/>
                      </a:lnTo>
                      <a:lnTo>
                        <a:pt x="3710355" y="0"/>
                      </a:lnTo>
                      <a:lnTo>
                        <a:pt x="3664064" y="529018"/>
                      </a:lnTo>
                      <a:lnTo>
                        <a:pt x="3662273" y="546188"/>
                      </a:lnTo>
                      <a:lnTo>
                        <a:pt x="3660063" y="562813"/>
                      </a:lnTo>
                      <a:lnTo>
                        <a:pt x="3657562" y="579272"/>
                      </a:lnTo>
                      <a:lnTo>
                        <a:pt x="3654971" y="596036"/>
                      </a:lnTo>
                      <a:lnTo>
                        <a:pt x="3738613" y="652894"/>
                      </a:lnTo>
                      <a:lnTo>
                        <a:pt x="3817391" y="596036"/>
                      </a:lnTo>
                      <a:lnTo>
                        <a:pt x="3843972" y="577557"/>
                      </a:lnTo>
                      <a:lnTo>
                        <a:pt x="3882491" y="549300"/>
                      </a:lnTo>
                      <a:lnTo>
                        <a:pt x="3922953" y="516585"/>
                      </a:lnTo>
                      <a:lnTo>
                        <a:pt x="3963797" y="481126"/>
                      </a:lnTo>
                      <a:lnTo>
                        <a:pt x="4003433" y="444601"/>
                      </a:lnTo>
                      <a:lnTo>
                        <a:pt x="4008729" y="439445"/>
                      </a:lnTo>
                      <a:lnTo>
                        <a:pt x="4040301" y="408724"/>
                      </a:lnTo>
                      <a:lnTo>
                        <a:pt x="4072839" y="375196"/>
                      </a:lnTo>
                      <a:lnTo>
                        <a:pt x="4099471" y="34570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grpSp>
        </p:grpSp>
        <p:sp>
          <p:nvSpPr>
            <p:cNvPr id="149" name="Google Shape;149;p19"/>
            <p:cNvSpPr txBox="1"/>
            <p:nvPr/>
          </p:nvSpPr>
          <p:spPr>
            <a:xfrm>
              <a:off x="544326" y="4356469"/>
              <a:ext cx="3562945" cy="400110"/>
            </a:xfrm>
            <a:prstGeom prst="rect">
              <a:avLst/>
            </a:prstGeom>
            <a:noFill/>
            <a:ln>
              <a:noFill/>
            </a:ln>
          </p:spPr>
          <p:txBody>
            <a:bodyPr spcFirstLastPara="1" wrap="square" lIns="0" tIns="15225" rIns="0" bIns="0" anchor="b" anchorCtr="0">
              <a:spAutoFit/>
            </a:bodyPr>
            <a:lstStyle/>
            <a:p>
              <a:pPr marL="12700" marR="0" lvl="0" indent="0" algn="ctr" rtl="0">
                <a:lnSpc>
                  <a:spcPct val="100000"/>
                </a:lnSpc>
                <a:spcBef>
                  <a:spcPts val="0"/>
                </a:spcBef>
                <a:spcAft>
                  <a:spcPts val="0"/>
                </a:spcAft>
                <a:buClr>
                  <a:srgbClr val="3E3A39"/>
                </a:buClr>
                <a:buSzPts val="2500"/>
                <a:buFont typeface="Meiryo"/>
                <a:buNone/>
              </a:pPr>
              <a:r>
                <a:rPr lang="en-US" sz="2500" b="1" dirty="0">
                  <a:solidFill>
                    <a:srgbClr val="404040"/>
                  </a:solidFill>
                  <a:latin typeface="Meiryo"/>
                  <a:ea typeface="Meiryo"/>
                  <a:cs typeface="Meiryo"/>
                  <a:sym typeface="Meiryo"/>
                </a:rPr>
                <a:t>-</a:t>
              </a:r>
              <a:r>
                <a:rPr lang="ja-JP" altLang="en-US" sz="2500" b="1" dirty="0">
                  <a:solidFill>
                    <a:srgbClr val="404040"/>
                  </a:solidFill>
                  <a:latin typeface="Meiryo"/>
                  <a:ea typeface="Meiryo"/>
                  <a:cs typeface="Meiryo"/>
                  <a:sym typeface="Meiryo"/>
                </a:rPr>
                <a:t>議事録生成機能</a:t>
              </a:r>
              <a:r>
                <a:rPr lang="en-US" sz="2500" b="1" dirty="0">
                  <a:solidFill>
                    <a:srgbClr val="404040"/>
                  </a:solidFill>
                  <a:latin typeface="Meiryo"/>
                  <a:ea typeface="Meiryo"/>
                  <a:cs typeface="Meiryo"/>
                  <a:sym typeface="Meiryo"/>
                </a:rPr>
                <a:t>-</a:t>
              </a:r>
              <a:endParaRPr lang="en-US" sz="2500" b="1" u="none" strike="noStrike" cap="none" dirty="0">
                <a:solidFill>
                  <a:srgbClr val="404040"/>
                </a:solidFill>
                <a:latin typeface="Meiryo"/>
                <a:ea typeface="Meiryo"/>
                <a:cs typeface="Meiryo"/>
              </a:endParaRPr>
            </a:p>
          </p:txBody>
        </p:sp>
      </p:grpSp>
      <p:grpSp>
        <p:nvGrpSpPr>
          <p:cNvPr id="126" name="Google Shape;126;p19"/>
          <p:cNvGrpSpPr/>
          <p:nvPr/>
        </p:nvGrpSpPr>
        <p:grpSpPr>
          <a:xfrm>
            <a:off x="6092051" y="1032501"/>
            <a:ext cx="6141550" cy="4883251"/>
            <a:chOff x="10045537" y="1702670"/>
            <a:chExt cx="10063432" cy="8052843"/>
          </a:xfrm>
        </p:grpSpPr>
        <p:pic>
          <p:nvPicPr>
            <p:cNvPr id="127" name="Google Shape;127;p19"/>
            <p:cNvPicPr preferRelativeResize="0"/>
            <p:nvPr/>
          </p:nvPicPr>
          <p:blipFill rotWithShape="1">
            <a:blip r:embed="rId9">
              <a:alphaModFix/>
            </a:blip>
            <a:srcRect/>
            <a:stretch/>
          </p:blipFill>
          <p:spPr>
            <a:xfrm>
              <a:off x="10192129" y="1909889"/>
              <a:ext cx="9911970" cy="7845624"/>
            </a:xfrm>
            <a:prstGeom prst="rect">
              <a:avLst/>
            </a:prstGeom>
            <a:noFill/>
            <a:ln>
              <a:noFill/>
            </a:ln>
          </p:spPr>
        </p:pic>
        <p:pic>
          <p:nvPicPr>
            <p:cNvPr id="128" name="Google Shape;128;p19"/>
            <p:cNvPicPr preferRelativeResize="0"/>
            <p:nvPr/>
          </p:nvPicPr>
          <p:blipFill rotWithShape="1">
            <a:blip r:embed="rId10">
              <a:alphaModFix/>
            </a:blip>
            <a:srcRect/>
            <a:stretch/>
          </p:blipFill>
          <p:spPr>
            <a:xfrm>
              <a:off x="10045537" y="1702670"/>
              <a:ext cx="10058562" cy="7903224"/>
            </a:xfrm>
            <a:prstGeom prst="rect">
              <a:avLst/>
            </a:prstGeom>
            <a:noFill/>
            <a:ln>
              <a:noFill/>
            </a:ln>
          </p:spPr>
        </p:pic>
        <p:sp>
          <p:nvSpPr>
            <p:cNvPr id="129" name="Google Shape;129;p19"/>
            <p:cNvSpPr/>
            <p:nvPr/>
          </p:nvSpPr>
          <p:spPr>
            <a:xfrm>
              <a:off x="11196015" y="2351279"/>
              <a:ext cx="8912954" cy="6242051"/>
            </a:xfrm>
            <a:custGeom>
              <a:avLst/>
              <a:gdLst/>
              <a:ahLst/>
              <a:cxnLst/>
              <a:rect l="l" t="t" r="r" b="b"/>
              <a:pathLst>
                <a:path w="7253605" h="6242050" extrusionOk="0">
                  <a:moveTo>
                    <a:pt x="7253601" y="0"/>
                  </a:moveTo>
                  <a:lnTo>
                    <a:pt x="0" y="0"/>
                  </a:lnTo>
                  <a:lnTo>
                    <a:pt x="0" y="6241694"/>
                  </a:lnTo>
                  <a:lnTo>
                    <a:pt x="7253601" y="6241694"/>
                  </a:lnTo>
                  <a:lnTo>
                    <a:pt x="7253601" y="0"/>
                  </a:lnTo>
                  <a:close/>
                </a:path>
              </a:pathLst>
            </a:custGeom>
            <a:solidFill>
              <a:srgbClr val="F6F6F6"/>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sp>
          <p:nvSpPr>
            <p:cNvPr id="131" name="Google Shape;131;p19"/>
            <p:cNvSpPr/>
            <p:nvPr/>
          </p:nvSpPr>
          <p:spPr>
            <a:xfrm>
              <a:off x="11591763" y="8360313"/>
              <a:ext cx="0" cy="233045"/>
            </a:xfrm>
            <a:custGeom>
              <a:avLst/>
              <a:gdLst/>
              <a:ahLst/>
              <a:cxnLst/>
              <a:rect l="l" t="t" r="r" b="b"/>
              <a:pathLst>
                <a:path w="120000" h="233045" extrusionOk="0">
                  <a:moveTo>
                    <a:pt x="0" y="0"/>
                  </a:moveTo>
                  <a:lnTo>
                    <a:pt x="0" y="232663"/>
                  </a:lnTo>
                </a:path>
              </a:pathLst>
            </a:custGeom>
            <a:noFill/>
            <a:ln w="12000" cap="flat" cmpd="sng">
              <a:solidFill>
                <a:srgbClr val="E5E5E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92"/>
                <a:buFont typeface="Arial"/>
                <a:buNone/>
              </a:pPr>
              <a:endParaRPr sz="1092" b="0" i="0" u="none" strike="noStrike" cap="none">
                <a:solidFill>
                  <a:schemeClr val="dk1"/>
                </a:solidFill>
                <a:latin typeface="Arial"/>
                <a:ea typeface="Arial"/>
                <a:cs typeface="Arial"/>
                <a:sym typeface="Arial"/>
              </a:endParaRPr>
            </a:p>
          </p:txBody>
        </p:sp>
      </p:grpSp>
      <p:pic>
        <p:nvPicPr>
          <p:cNvPr id="4" name="Picture 3">
            <a:extLst>
              <a:ext uri="{FF2B5EF4-FFF2-40B4-BE49-F238E27FC236}">
                <a16:creationId xmlns:a16="http://schemas.microsoft.com/office/drawing/2014/main" id="{96BFCB45-8FAB-E6E0-783D-58A40EB33000}"/>
              </a:ext>
            </a:extLst>
          </p:cNvPr>
          <p:cNvPicPr>
            <a:picLocks noChangeAspect="1"/>
          </p:cNvPicPr>
          <p:nvPr/>
        </p:nvPicPr>
        <p:blipFill>
          <a:blip r:embed="rId11"/>
          <a:stretch>
            <a:fillRect/>
          </a:stretch>
        </p:blipFill>
        <p:spPr>
          <a:xfrm>
            <a:off x="6794822" y="1411705"/>
            <a:ext cx="5436293" cy="3793959"/>
          </a:xfrm>
          <a:prstGeom prst="rect">
            <a:avLst/>
          </a:prstGeom>
        </p:spPr>
      </p:pic>
      <p:sp>
        <p:nvSpPr>
          <p:cNvPr id="2" name="Google Shape;187;p21">
            <a:extLst>
              <a:ext uri="{FF2B5EF4-FFF2-40B4-BE49-F238E27FC236}">
                <a16:creationId xmlns:a16="http://schemas.microsoft.com/office/drawing/2014/main" id="{D07BE066-F70C-9606-92EA-0B3506435A80}"/>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404040"/>
                </a:solidFill>
                <a:latin typeface="Meiryo"/>
                <a:ea typeface="Meiryo"/>
                <a:cs typeface="Meiryo"/>
                <a:sym typeface="Meiryo"/>
              </a:rPr>
              <a:t>©</a:t>
            </a:r>
            <a:r>
              <a:rPr lang="en-US" sz="800">
                <a:solidFill>
                  <a:srgbClr val="404040"/>
                </a:solidFill>
                <a:latin typeface="Meiryo"/>
                <a:ea typeface="Meiryo"/>
                <a:cs typeface="Meiryo"/>
                <a:sym typeface="Meiryo"/>
              </a:rPr>
              <a:t>2026</a:t>
            </a:r>
            <a:r>
              <a:rPr lang="en-US" sz="800" b="0" i="0" u="none" strike="noStrike" cap="none">
                <a:solidFill>
                  <a:srgbClr val="404040"/>
                </a:solidFill>
                <a:latin typeface="Meiryo"/>
                <a:ea typeface="Meiryo"/>
                <a:cs typeface="Meiryo"/>
                <a:sym typeface="Meiryo"/>
              </a:rPr>
              <a:t> CLINKS CO., LTD. ALL RIGHTS RESERVED.</a:t>
            </a:r>
            <a:endParaRPr lang="en-US" sz="1400" b="0" i="0" u="none" strike="noStrike" cap="none">
              <a:solidFill>
                <a:srgbClr val="404040"/>
              </a:solidFill>
              <a:latin typeface="Arial"/>
              <a:ea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7"/>
          <p:cNvSpPr txBox="1"/>
          <p:nvPr/>
        </p:nvSpPr>
        <p:spPr>
          <a:xfrm>
            <a:off x="285088" y="272246"/>
            <a:ext cx="9758100" cy="400094"/>
          </a:xfrm>
          <a:prstGeom prst="rect">
            <a:avLst/>
          </a:prstGeom>
          <a:noFill/>
          <a:ln>
            <a:noFill/>
          </a:ln>
        </p:spPr>
        <p:txBody>
          <a:bodyPr spcFirstLastPara="1" wrap="square" lIns="0" tIns="15225" rIns="0" bIns="0" anchor="b" anchorCtr="0">
            <a:spAutoFit/>
          </a:bodyPr>
          <a:lstStyle/>
          <a:p>
            <a:pPr marL="12700">
              <a:buSzPts val="2500"/>
              <a:buFont typeface="Meiryo"/>
            </a:pPr>
            <a:r>
              <a:rPr lang="ja-JP" altLang="en-US" sz="2500" b="1" i="1">
                <a:solidFill>
                  <a:srgbClr val="FFFFFF"/>
                </a:solidFill>
                <a:latin typeface="Meiryo"/>
                <a:ea typeface="Meiryo"/>
                <a:cs typeface="Meiryo"/>
                <a:sym typeface="Meiryo"/>
              </a:rPr>
              <a:t>議事録画面の全体構成</a:t>
            </a:r>
            <a:r>
              <a:rPr lang="en-US" altLang="ja-JP" sz="2500" b="1" i="1">
                <a:solidFill>
                  <a:srgbClr val="FFFFFF"/>
                </a:solidFill>
                <a:latin typeface="Meiryo"/>
                <a:ea typeface="Meiryo"/>
                <a:cs typeface="Meiryo"/>
                <a:sym typeface="Meiryo"/>
              </a:rPr>
              <a:t> </a:t>
            </a:r>
            <a:r>
              <a:rPr lang="ja-JP" altLang="en-US" sz="2500" b="1" i="1">
                <a:solidFill>
                  <a:srgbClr val="FFFFFF"/>
                </a:solidFill>
                <a:latin typeface="Meiryo"/>
                <a:ea typeface="Meiryo"/>
                <a:cs typeface="Meiryo"/>
                <a:sym typeface="Meiryo"/>
              </a:rPr>
              <a:t> </a:t>
            </a:r>
            <a:r>
              <a:rPr lang="ja-JP" altLang="en-US" sz="1200" b="1">
                <a:solidFill>
                  <a:srgbClr val="FFFFFF"/>
                </a:solidFill>
                <a:latin typeface="Meiryo"/>
                <a:ea typeface="Meiryo"/>
                <a:cs typeface="Meiryo"/>
                <a:sym typeface="Meiryo"/>
              </a:rPr>
              <a:t>画面基本説明</a:t>
            </a:r>
            <a:r>
              <a:rPr lang="en-US" sz="1200" b="1" i="0" u="none" strike="noStrike" cap="none">
                <a:solidFill>
                  <a:srgbClr val="FFFFFF"/>
                </a:solidFill>
                <a:latin typeface="Meiryo"/>
                <a:ea typeface="Meiryo"/>
                <a:cs typeface="Meiryo"/>
                <a:sym typeface="Meiryo"/>
              </a:rPr>
              <a:t> </a:t>
            </a:r>
            <a:endParaRPr lang="en-US" sz="1200" b="1" i="1" u="none" strike="noStrike" cap="none">
              <a:solidFill>
                <a:srgbClr val="FFFFFF"/>
              </a:solidFill>
              <a:latin typeface="Meiryo"/>
              <a:ea typeface="Meiryo"/>
              <a:cs typeface="Meiryo"/>
            </a:endParaRPr>
          </a:p>
        </p:txBody>
      </p:sp>
      <p:grpSp>
        <p:nvGrpSpPr>
          <p:cNvPr id="6" name="グループ化 5">
            <a:extLst>
              <a:ext uri="{FF2B5EF4-FFF2-40B4-BE49-F238E27FC236}">
                <a16:creationId xmlns:a16="http://schemas.microsoft.com/office/drawing/2014/main" id="{402EAE4F-507F-5602-F198-B01AA7413211}"/>
              </a:ext>
            </a:extLst>
          </p:cNvPr>
          <p:cNvGrpSpPr/>
          <p:nvPr/>
        </p:nvGrpSpPr>
        <p:grpSpPr>
          <a:xfrm>
            <a:off x="2711035" y="2423291"/>
            <a:ext cx="6769930" cy="3864482"/>
            <a:chOff x="1958866" y="1906132"/>
            <a:chExt cx="7862473" cy="4488139"/>
          </a:xfrm>
        </p:grpSpPr>
        <p:pic>
          <p:nvPicPr>
            <p:cNvPr id="281" name="Google Shape;281;p27"/>
            <p:cNvPicPr preferRelativeResize="0"/>
            <p:nvPr/>
          </p:nvPicPr>
          <p:blipFill>
            <a:blip r:embed="rId3">
              <a:alphaModFix/>
            </a:blip>
            <a:stretch>
              <a:fillRect/>
            </a:stretch>
          </p:blipFill>
          <p:spPr>
            <a:xfrm>
              <a:off x="1958866" y="1906132"/>
              <a:ext cx="7862473" cy="4488139"/>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284" name="Google Shape;284;p27"/>
            <p:cNvSpPr/>
            <p:nvPr/>
          </p:nvSpPr>
          <p:spPr>
            <a:xfrm>
              <a:off x="3371782" y="2200722"/>
              <a:ext cx="676200" cy="182100"/>
            </a:xfrm>
            <a:prstGeom prst="roundRect">
              <a:avLst>
                <a:gd name="adj" fmla="val 7015"/>
              </a:avLst>
            </a:prstGeom>
            <a:noFill/>
            <a:ln w="33050" cap="flat" cmpd="sng">
              <a:solidFill>
                <a:srgbClr val="FF4B4B"/>
              </a:solidFill>
              <a:prstDash val="solid"/>
              <a:miter lim="800000"/>
              <a:headEnd type="none" w="sm" len="sm"/>
              <a:tailEnd type="none" w="sm" len="sm"/>
            </a:ln>
          </p:spPr>
          <p:txBody>
            <a:bodyPr spcFirstLastPara="1" wrap="square" lIns="105725" tIns="52850" rIns="105725" bIns="52850" anchor="ctr" anchorCtr="0">
              <a:noAutofit/>
            </a:bodyPr>
            <a:lstStyle/>
            <a:p>
              <a:pPr marL="0" marR="0" lvl="0" indent="0" algn="ctr" rtl="0">
                <a:lnSpc>
                  <a:spcPct val="100000"/>
                </a:lnSpc>
                <a:spcBef>
                  <a:spcPts val="0"/>
                </a:spcBef>
                <a:spcAft>
                  <a:spcPts val="0"/>
                </a:spcAft>
                <a:buClr>
                  <a:srgbClr val="000000"/>
                </a:buClr>
                <a:buSzPts val="1850"/>
                <a:buFont typeface="Arial"/>
                <a:buNone/>
              </a:pPr>
              <a:endParaRPr sz="1850" b="1" i="0" u="none" strike="noStrike" cap="none">
                <a:solidFill>
                  <a:schemeClr val="accent5"/>
                </a:solidFill>
                <a:latin typeface="Arial"/>
                <a:ea typeface="Arial"/>
                <a:cs typeface="Arial"/>
                <a:sym typeface="Arial"/>
              </a:endParaRPr>
            </a:p>
          </p:txBody>
        </p:sp>
        <p:sp>
          <p:nvSpPr>
            <p:cNvPr id="290" name="Google Shape;290;p27"/>
            <p:cNvSpPr/>
            <p:nvPr/>
          </p:nvSpPr>
          <p:spPr>
            <a:xfrm>
              <a:off x="4334488" y="2435425"/>
              <a:ext cx="2524800" cy="3393900"/>
            </a:xfrm>
            <a:prstGeom prst="roundRect">
              <a:avLst>
                <a:gd name="adj" fmla="val 1902"/>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sp>
          <p:nvSpPr>
            <p:cNvPr id="291" name="Google Shape;291;p27"/>
            <p:cNvSpPr/>
            <p:nvPr/>
          </p:nvSpPr>
          <p:spPr>
            <a:xfrm>
              <a:off x="6880114" y="2435425"/>
              <a:ext cx="2531961" cy="3393900"/>
            </a:xfrm>
            <a:prstGeom prst="roundRect">
              <a:avLst>
                <a:gd name="adj" fmla="val 1902"/>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sp>
          <p:nvSpPr>
            <p:cNvPr id="292" name="Google Shape;292;p27"/>
            <p:cNvSpPr/>
            <p:nvPr/>
          </p:nvSpPr>
          <p:spPr>
            <a:xfrm>
              <a:off x="2327325" y="2435425"/>
              <a:ext cx="1938000" cy="3393900"/>
            </a:xfrm>
            <a:prstGeom prst="roundRect">
              <a:avLst>
                <a:gd name="adj" fmla="val 1902"/>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grpSp>
      <p:sp>
        <p:nvSpPr>
          <p:cNvPr id="285" name="Google Shape;285;p27"/>
          <p:cNvSpPr/>
          <p:nvPr/>
        </p:nvSpPr>
        <p:spPr>
          <a:xfrm>
            <a:off x="1145342" y="1741902"/>
            <a:ext cx="2923486" cy="827320"/>
          </a:xfrm>
          <a:prstGeom prst="wedgeRoundRectCallout">
            <a:avLst>
              <a:gd name="adj1" fmla="val 39005"/>
              <a:gd name="adj2" fmla="val 74066"/>
              <a:gd name="adj3" fmla="val 16667"/>
            </a:avLst>
          </a:prstGeom>
          <a:solidFill>
            <a:schemeClr val="bg1"/>
          </a:solidFill>
          <a:ln w="38100" cap="flat" cmpd="sng">
            <a:solidFill>
              <a:srgbClr val="18689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sp>
        <p:nvSpPr>
          <p:cNvPr id="4" name="Rectangle 3">
            <a:extLst>
              <a:ext uri="{FF2B5EF4-FFF2-40B4-BE49-F238E27FC236}">
                <a16:creationId xmlns:a16="http://schemas.microsoft.com/office/drawing/2014/main" id="{B9AADF08-98CD-C683-FC58-3A52FE7279A7}"/>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87;p21">
            <a:extLst>
              <a:ext uri="{FF2B5EF4-FFF2-40B4-BE49-F238E27FC236}">
                <a16:creationId xmlns:a16="http://schemas.microsoft.com/office/drawing/2014/main" id="{1D062334-1144-A019-72F1-42F7B9C67E2F}"/>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10" name="Google Shape;255;p26">
            <a:extLst>
              <a:ext uri="{FF2B5EF4-FFF2-40B4-BE49-F238E27FC236}">
                <a16:creationId xmlns:a16="http://schemas.microsoft.com/office/drawing/2014/main" id="{0A408A33-0F7D-DDF3-F9DD-0A0AE65D93F1}"/>
              </a:ext>
            </a:extLst>
          </p:cNvPr>
          <p:cNvGrpSpPr/>
          <p:nvPr/>
        </p:nvGrpSpPr>
        <p:grpSpPr>
          <a:xfrm>
            <a:off x="556428" y="1111680"/>
            <a:ext cx="1975923" cy="479430"/>
            <a:chOff x="601980" y="1446831"/>
            <a:chExt cx="1704206" cy="432309"/>
          </a:xfrm>
        </p:grpSpPr>
        <p:pic>
          <p:nvPicPr>
            <p:cNvPr id="12" name="Google Shape;256;p26">
              <a:extLst>
                <a:ext uri="{FF2B5EF4-FFF2-40B4-BE49-F238E27FC236}">
                  <a16:creationId xmlns:a16="http://schemas.microsoft.com/office/drawing/2014/main" id="{126DF8F5-DDAB-7A85-5C56-CFB1334900C4}"/>
                </a:ext>
              </a:extLst>
            </p:cNvPr>
            <p:cNvPicPr preferRelativeResize="0"/>
            <p:nvPr/>
          </p:nvPicPr>
          <p:blipFill rotWithShape="1">
            <a:blip r:embed="rId4">
              <a:alphaModFix/>
            </a:blip>
            <a:srcRect/>
            <a:stretch/>
          </p:blipFill>
          <p:spPr>
            <a:xfrm>
              <a:off x="601980" y="1446831"/>
              <a:ext cx="1704206" cy="432309"/>
            </a:xfrm>
            <a:prstGeom prst="rect">
              <a:avLst/>
            </a:prstGeom>
            <a:noFill/>
            <a:ln>
              <a:noFill/>
            </a:ln>
          </p:spPr>
        </p:pic>
        <p:sp>
          <p:nvSpPr>
            <p:cNvPr id="13" name="Google Shape;257;p26">
              <a:extLst>
                <a:ext uri="{FF2B5EF4-FFF2-40B4-BE49-F238E27FC236}">
                  <a16:creationId xmlns:a16="http://schemas.microsoft.com/office/drawing/2014/main" id="{DF4B759B-7EF0-592F-0A02-558F44822452}"/>
                </a:ext>
              </a:extLst>
            </p:cNvPr>
            <p:cNvSpPr txBox="1"/>
            <p:nvPr/>
          </p:nvSpPr>
          <p:spPr>
            <a:xfrm>
              <a:off x="777987" y="1560281"/>
              <a:ext cx="1351375" cy="291389"/>
            </a:xfrm>
            <a:prstGeom prst="rect">
              <a:avLst/>
            </a:prstGeom>
            <a:noFill/>
            <a:ln>
              <a:noFill/>
            </a:ln>
          </p:spPr>
          <p:txBody>
            <a:bodyPr spcFirstLastPara="1" wrap="square" lIns="0" tIns="15225" rIns="0" bIns="0" anchor="b" anchorCtr="0">
              <a:spAutoFit/>
            </a:bodyPr>
            <a:lstStyle/>
            <a:p>
              <a:pPr marL="12700" lvl="0" indent="0" algn="l" rtl="0">
                <a:spcBef>
                  <a:spcPts val="0"/>
                </a:spcBef>
                <a:spcAft>
                  <a:spcPts val="0"/>
                </a:spcAft>
                <a:buClr>
                  <a:schemeClr val="lt1"/>
                </a:buClr>
                <a:buSzPts val="2000"/>
                <a:buFont typeface="Meiryo"/>
                <a:buNone/>
              </a:pPr>
              <a:r>
                <a:rPr lang="ja-JP" altLang="en-US" sz="2000" b="1" i="1" dirty="0">
                  <a:solidFill>
                    <a:schemeClr val="lt1"/>
                  </a:solidFill>
                  <a:latin typeface="メイリオ" panose="020B0604030504040204" pitchFamily="50" charset="-128"/>
                  <a:ea typeface="メイリオ" panose="020B0604030504040204" pitchFamily="50" charset="-128"/>
                  <a:cs typeface="Meiryo"/>
                  <a:sym typeface="Meiryo"/>
                </a:rPr>
                <a:t>画面全体説明</a:t>
              </a:r>
              <a:endParaRPr sz="2000" b="1" i="1" u="none" strike="noStrike" cap="none" dirty="0">
                <a:solidFill>
                  <a:srgbClr val="FFFFFF"/>
                </a:solidFill>
                <a:latin typeface="メイリオ" panose="020B0604030504040204" pitchFamily="50" charset="-128"/>
                <a:ea typeface="メイリオ" panose="020B0604030504040204" pitchFamily="50" charset="-128"/>
                <a:cs typeface="Meiryo"/>
                <a:sym typeface="Meiryo"/>
              </a:endParaRPr>
            </a:p>
          </p:txBody>
        </p:sp>
      </p:grpSp>
      <p:grpSp>
        <p:nvGrpSpPr>
          <p:cNvPr id="29" name="グループ化 28">
            <a:extLst>
              <a:ext uri="{FF2B5EF4-FFF2-40B4-BE49-F238E27FC236}">
                <a16:creationId xmlns:a16="http://schemas.microsoft.com/office/drawing/2014/main" id="{2DE9118B-E465-3026-23AE-A615DD369DE3}"/>
              </a:ext>
            </a:extLst>
          </p:cNvPr>
          <p:cNvGrpSpPr/>
          <p:nvPr/>
        </p:nvGrpSpPr>
        <p:grpSpPr>
          <a:xfrm>
            <a:off x="4430231" y="1351395"/>
            <a:ext cx="2913999" cy="1334143"/>
            <a:chOff x="4524405" y="1449810"/>
            <a:chExt cx="2913999" cy="1334143"/>
          </a:xfrm>
        </p:grpSpPr>
        <p:pic>
          <p:nvPicPr>
            <p:cNvPr id="28" name="グラフィックス 27">
              <a:extLst>
                <a:ext uri="{FF2B5EF4-FFF2-40B4-BE49-F238E27FC236}">
                  <a16:creationId xmlns:a16="http://schemas.microsoft.com/office/drawing/2014/main" id="{F58398C0-6891-007D-A2FD-22DD74F227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24405" y="1449810"/>
              <a:ext cx="2913999" cy="1334143"/>
            </a:xfrm>
            <a:prstGeom prst="rect">
              <a:avLst/>
            </a:prstGeom>
          </p:spPr>
        </p:pic>
        <p:sp>
          <p:nvSpPr>
            <p:cNvPr id="5" name="TextBox 4">
              <a:extLst>
                <a:ext uri="{FF2B5EF4-FFF2-40B4-BE49-F238E27FC236}">
                  <a16:creationId xmlns:a16="http://schemas.microsoft.com/office/drawing/2014/main" id="{D34ACAEB-D62A-2A15-AD4F-D006B0CD1AB6}"/>
                </a:ext>
              </a:extLst>
            </p:cNvPr>
            <p:cNvSpPr txBox="1"/>
            <p:nvPr/>
          </p:nvSpPr>
          <p:spPr>
            <a:xfrm>
              <a:off x="4720170" y="1692461"/>
              <a:ext cx="2522468"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u="sng" dirty="0">
                  <a:solidFill>
                    <a:srgbClr val="404040"/>
                  </a:solidFill>
                  <a:latin typeface="メイリオ" panose="020B0604030504040204" pitchFamily="50" charset="-128"/>
                  <a:ea typeface="メイリオ" panose="020B0604030504040204" pitchFamily="50" charset="-128"/>
                </a:rPr>
                <a:t>ファイルアップロードエリア</a:t>
              </a:r>
              <a:br>
                <a:rPr lang="ja-JP" altLang="en-US" b="1" dirty="0">
                  <a:solidFill>
                    <a:srgbClr val="404040"/>
                  </a:solidFill>
                  <a:latin typeface="メイリオ" panose="020B0604030504040204" pitchFamily="50" charset="-128"/>
                  <a:ea typeface="メイリオ" panose="020B0604030504040204" pitchFamily="50" charset="-128"/>
                </a:rPr>
              </a:br>
              <a:r>
                <a:rPr lang="ja-JP" sz="1200" b="1" dirty="0">
                  <a:solidFill>
                    <a:srgbClr val="404040"/>
                  </a:solidFill>
                  <a:latin typeface="メイリオ" panose="020B0604030504040204" pitchFamily="50" charset="-128"/>
                  <a:ea typeface="メイリオ" panose="020B0604030504040204" pitchFamily="50" charset="-128"/>
                </a:rPr>
                <a:t>指定したファイルをアップロード</a:t>
              </a:r>
              <a:br>
                <a:rPr lang="en-US" altLang="ja-JP" sz="1200" b="1" dirty="0">
                  <a:solidFill>
                    <a:srgbClr val="404040"/>
                  </a:solidFill>
                  <a:latin typeface="メイリオ" panose="020B0604030504040204" pitchFamily="50" charset="-128"/>
                  <a:ea typeface="メイリオ" panose="020B0604030504040204" pitchFamily="50" charset="-128"/>
                </a:rPr>
              </a:br>
              <a:r>
                <a:rPr lang="ja-JP" sz="1200" b="1" dirty="0">
                  <a:solidFill>
                    <a:srgbClr val="404040"/>
                  </a:solidFill>
                  <a:latin typeface="メイリオ" panose="020B0604030504040204" pitchFamily="50" charset="-128"/>
                  <a:ea typeface="メイリオ" panose="020B0604030504040204" pitchFamily="50" charset="-128"/>
                </a:rPr>
                <a:t>する場所です。</a:t>
              </a:r>
              <a:endParaRPr lang="ja-JP" altLang="en-US" sz="1200" b="1" dirty="0">
                <a:solidFill>
                  <a:srgbClr val="404040"/>
                </a:solidFill>
                <a:latin typeface="メイリオ" panose="020B0604030504040204" pitchFamily="50" charset="-128"/>
                <a:ea typeface="メイリオ" panose="020B0604030504040204" pitchFamily="50" charset="-128"/>
              </a:endParaRPr>
            </a:p>
          </p:txBody>
        </p:sp>
      </p:grpSp>
      <p:grpSp>
        <p:nvGrpSpPr>
          <p:cNvPr id="261" name="グループ化 260">
            <a:extLst>
              <a:ext uri="{FF2B5EF4-FFF2-40B4-BE49-F238E27FC236}">
                <a16:creationId xmlns:a16="http://schemas.microsoft.com/office/drawing/2014/main" id="{7029E040-CC1E-7322-8E98-21C85348E95F}"/>
              </a:ext>
            </a:extLst>
          </p:cNvPr>
          <p:cNvGrpSpPr/>
          <p:nvPr/>
        </p:nvGrpSpPr>
        <p:grpSpPr>
          <a:xfrm>
            <a:off x="556428" y="3028840"/>
            <a:ext cx="2475390" cy="2321409"/>
            <a:chOff x="556428" y="3028840"/>
            <a:chExt cx="2475390" cy="2321409"/>
          </a:xfrm>
        </p:grpSpPr>
        <p:pic>
          <p:nvPicPr>
            <p:cNvPr id="257" name="グラフィックス 256">
              <a:extLst>
                <a:ext uri="{FF2B5EF4-FFF2-40B4-BE49-F238E27FC236}">
                  <a16:creationId xmlns:a16="http://schemas.microsoft.com/office/drawing/2014/main" id="{E0518F81-3CFA-8A91-0446-58947A51F0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6428" y="3028840"/>
              <a:ext cx="2475390" cy="2321409"/>
            </a:xfrm>
            <a:prstGeom prst="rect">
              <a:avLst/>
            </a:prstGeom>
          </p:spPr>
        </p:pic>
        <p:sp>
          <p:nvSpPr>
            <p:cNvPr id="19" name="TextBox 8">
              <a:extLst>
                <a:ext uri="{FF2B5EF4-FFF2-40B4-BE49-F238E27FC236}">
                  <a16:creationId xmlns:a16="http://schemas.microsoft.com/office/drawing/2014/main" id="{2FF113B6-FEF7-8286-E2F7-30BBCA373BC4}"/>
                </a:ext>
              </a:extLst>
            </p:cNvPr>
            <p:cNvSpPr txBox="1"/>
            <p:nvPr/>
          </p:nvSpPr>
          <p:spPr>
            <a:xfrm>
              <a:off x="760497" y="3486142"/>
              <a:ext cx="1943487" cy="15773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u="sng" dirty="0">
                  <a:solidFill>
                    <a:srgbClr val="404040"/>
                  </a:solidFill>
                  <a:latin typeface="メイリオ" panose="020B0604030504040204" pitchFamily="50" charset="-128"/>
                  <a:ea typeface="メイリオ" panose="020B0604030504040204" pitchFamily="50" charset="-128"/>
                </a:rPr>
                <a:t>議事録履歴一覧</a:t>
              </a:r>
            </a:p>
            <a:p>
              <a:endParaRPr lang="en-US" altLang="ja-JP" sz="1200" b="1" dirty="0">
                <a:solidFill>
                  <a:srgbClr val="404040"/>
                </a:solidFill>
                <a:latin typeface="メイリオ" panose="020B0604030504040204" pitchFamily="50" charset="-128"/>
                <a:ea typeface="メイリオ" panose="020B0604030504040204" pitchFamily="50" charset="-128"/>
              </a:endParaRPr>
            </a:p>
            <a:p>
              <a:pPr>
                <a:lnSpc>
                  <a:spcPct val="150000"/>
                </a:lnSpc>
              </a:pPr>
              <a:r>
                <a:rPr lang="ja-JP" altLang="en-US" sz="1200" b="1" dirty="0">
                  <a:solidFill>
                    <a:srgbClr val="404040"/>
                  </a:solidFill>
                  <a:latin typeface="メイリオ" panose="020B0604030504040204" pitchFamily="50" charset="-128"/>
                  <a:ea typeface="メイリオ" panose="020B0604030504040204" pitchFamily="50" charset="-128"/>
                </a:rPr>
                <a:t>自身が作成した議事録、</a:t>
              </a:r>
              <a:endParaRPr lang="en-US" altLang="ja-JP" sz="1200" b="1" dirty="0">
                <a:solidFill>
                  <a:srgbClr val="404040"/>
                </a:solidFill>
                <a:latin typeface="メイリオ" panose="020B0604030504040204" pitchFamily="50" charset="-128"/>
                <a:ea typeface="メイリオ" panose="020B0604030504040204" pitchFamily="50" charset="-128"/>
              </a:endParaRPr>
            </a:p>
            <a:p>
              <a:pPr>
                <a:lnSpc>
                  <a:spcPct val="150000"/>
                </a:lnSpc>
              </a:pPr>
              <a:r>
                <a:rPr lang="ja-JP" altLang="en-US" sz="1200" b="1" dirty="0">
                  <a:solidFill>
                    <a:srgbClr val="404040"/>
                  </a:solidFill>
                  <a:latin typeface="メイリオ" panose="020B0604030504040204" pitchFamily="50" charset="-128"/>
                  <a:ea typeface="メイリオ" panose="020B0604030504040204" pitchFamily="50" charset="-128"/>
                </a:rPr>
                <a:t>および共有された</a:t>
              </a:r>
              <a:endParaRPr lang="en-US" altLang="ja-JP" sz="1200" b="1" dirty="0">
                <a:solidFill>
                  <a:srgbClr val="404040"/>
                </a:solidFill>
                <a:latin typeface="メイリオ" panose="020B0604030504040204" pitchFamily="50" charset="-128"/>
                <a:ea typeface="メイリオ" panose="020B0604030504040204" pitchFamily="50" charset="-128"/>
              </a:endParaRPr>
            </a:p>
            <a:p>
              <a:pPr>
                <a:lnSpc>
                  <a:spcPct val="150000"/>
                </a:lnSpc>
              </a:pPr>
              <a:r>
                <a:rPr lang="ja-JP" altLang="en-US" sz="1200" b="1" dirty="0">
                  <a:solidFill>
                    <a:srgbClr val="404040"/>
                  </a:solidFill>
                  <a:latin typeface="メイリオ" panose="020B0604030504040204" pitchFamily="50" charset="-128"/>
                  <a:ea typeface="メイリオ" panose="020B0604030504040204" pitchFamily="50" charset="-128"/>
                </a:rPr>
                <a:t>議事録が表示され、</a:t>
              </a:r>
              <a:endParaRPr lang="en-US" altLang="ja-JP" sz="1200" b="1" dirty="0">
                <a:solidFill>
                  <a:srgbClr val="404040"/>
                </a:solidFill>
                <a:latin typeface="メイリオ" panose="020B0604030504040204" pitchFamily="50" charset="-128"/>
                <a:ea typeface="メイリオ" panose="020B0604030504040204" pitchFamily="50" charset="-128"/>
              </a:endParaRPr>
            </a:p>
            <a:p>
              <a:pPr>
                <a:lnSpc>
                  <a:spcPct val="150000"/>
                </a:lnSpc>
              </a:pPr>
              <a:r>
                <a:rPr lang="ja-JP" altLang="en-US" sz="1200" b="1" dirty="0">
                  <a:solidFill>
                    <a:srgbClr val="404040"/>
                  </a:solidFill>
                  <a:latin typeface="メイリオ" panose="020B0604030504040204" pitchFamily="50" charset="-128"/>
                  <a:ea typeface="メイリオ" panose="020B0604030504040204" pitchFamily="50" charset="-128"/>
                </a:rPr>
                <a:t>日付順に確認が出来ます。</a:t>
              </a:r>
            </a:p>
          </p:txBody>
        </p:sp>
      </p:grpSp>
      <p:grpSp>
        <p:nvGrpSpPr>
          <p:cNvPr id="260" name="グループ化 259">
            <a:extLst>
              <a:ext uri="{FF2B5EF4-FFF2-40B4-BE49-F238E27FC236}">
                <a16:creationId xmlns:a16="http://schemas.microsoft.com/office/drawing/2014/main" id="{C5E489D7-3BE8-1678-99FD-22B4E61CF707}"/>
              </a:ext>
            </a:extLst>
          </p:cNvPr>
          <p:cNvGrpSpPr/>
          <p:nvPr/>
        </p:nvGrpSpPr>
        <p:grpSpPr>
          <a:xfrm>
            <a:off x="9160182" y="3028840"/>
            <a:ext cx="2475390" cy="2321409"/>
            <a:chOff x="8877834" y="3254530"/>
            <a:chExt cx="2475390" cy="2321409"/>
          </a:xfrm>
        </p:grpSpPr>
        <p:pic>
          <p:nvPicPr>
            <p:cNvPr id="258" name="グラフィックス 257">
              <a:extLst>
                <a:ext uri="{FF2B5EF4-FFF2-40B4-BE49-F238E27FC236}">
                  <a16:creationId xmlns:a16="http://schemas.microsoft.com/office/drawing/2014/main" id="{B97118F3-1518-F6E2-2D0A-678FDFBFB0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0800000">
              <a:off x="8877834" y="3254530"/>
              <a:ext cx="2475390" cy="2321409"/>
            </a:xfrm>
            <a:prstGeom prst="rect">
              <a:avLst/>
            </a:prstGeom>
          </p:spPr>
        </p:pic>
        <p:sp>
          <p:nvSpPr>
            <p:cNvPr id="259" name="TextBox 8">
              <a:extLst>
                <a:ext uri="{FF2B5EF4-FFF2-40B4-BE49-F238E27FC236}">
                  <a16:creationId xmlns:a16="http://schemas.microsoft.com/office/drawing/2014/main" id="{1B9682C1-DF93-BD7C-894D-7673D96F3BAC}"/>
                </a:ext>
              </a:extLst>
            </p:cNvPr>
            <p:cNvSpPr txBox="1"/>
            <p:nvPr/>
          </p:nvSpPr>
          <p:spPr>
            <a:xfrm>
              <a:off x="9308579" y="3560709"/>
              <a:ext cx="1943487" cy="18543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u="sng" dirty="0">
                  <a:solidFill>
                    <a:srgbClr val="404040"/>
                  </a:solidFill>
                  <a:latin typeface="メイリオ" panose="020B0604030504040204" pitchFamily="50" charset="-128"/>
                  <a:ea typeface="メイリオ" panose="020B0604030504040204" pitchFamily="50" charset="-128"/>
                </a:rPr>
                <a:t>整形フォーマット</a:t>
              </a:r>
            </a:p>
            <a:p>
              <a:endParaRPr lang="en-US" altLang="ja-JP" sz="1200" b="1" dirty="0">
                <a:solidFill>
                  <a:srgbClr val="404040"/>
                </a:solidFill>
                <a:latin typeface="メイリオ" panose="020B0604030504040204" pitchFamily="50" charset="-128"/>
                <a:ea typeface="メイリオ" panose="020B0604030504040204" pitchFamily="50" charset="-128"/>
              </a:endParaRPr>
            </a:p>
            <a:p>
              <a:pPr>
                <a:lnSpc>
                  <a:spcPct val="150000"/>
                </a:lnSpc>
              </a:pPr>
              <a:r>
                <a:rPr lang="ja-JP" altLang="en-US" sz="1200" b="1" dirty="0">
                  <a:solidFill>
                    <a:srgbClr val="404040"/>
                  </a:solidFill>
                  <a:latin typeface="メイリオ" panose="020B0604030504040204" pitchFamily="50" charset="-128"/>
                  <a:ea typeface="メイリオ" panose="020B0604030504040204" pitchFamily="50" charset="-128"/>
                </a:rPr>
                <a:t>文字起こしされた内容を整形するための</a:t>
              </a:r>
            </a:p>
            <a:p>
              <a:pPr>
                <a:lnSpc>
                  <a:spcPct val="150000"/>
                </a:lnSpc>
              </a:pPr>
              <a:r>
                <a:rPr lang="ja-JP" altLang="en-US" sz="1200" b="1" dirty="0">
                  <a:solidFill>
                    <a:srgbClr val="404040"/>
                  </a:solidFill>
                  <a:latin typeface="メイリオ" panose="020B0604030504040204" pitchFamily="50" charset="-128"/>
                  <a:ea typeface="メイリオ" panose="020B0604030504040204" pitchFamily="50" charset="-128"/>
                </a:rPr>
                <a:t>フォーマットを</a:t>
              </a:r>
            </a:p>
            <a:p>
              <a:pPr>
                <a:lnSpc>
                  <a:spcPct val="150000"/>
                </a:lnSpc>
              </a:pPr>
              <a:r>
                <a:rPr lang="ja-JP" altLang="en-US" sz="1200" b="1" dirty="0">
                  <a:solidFill>
                    <a:srgbClr val="404040"/>
                  </a:solidFill>
                  <a:latin typeface="メイリオ" panose="020B0604030504040204" pitchFamily="50" charset="-128"/>
                  <a:ea typeface="メイリオ" panose="020B0604030504040204" pitchFamily="50" charset="-128"/>
                </a:rPr>
                <a:t>設定・編集・確認する</a:t>
              </a:r>
              <a:endParaRPr lang="en-US" altLang="ja-JP" sz="1200" b="1" dirty="0">
                <a:solidFill>
                  <a:srgbClr val="404040"/>
                </a:solidFill>
                <a:latin typeface="メイリオ" panose="020B0604030504040204" pitchFamily="50" charset="-128"/>
                <a:ea typeface="メイリオ" panose="020B0604030504040204" pitchFamily="50" charset="-128"/>
              </a:endParaRPr>
            </a:p>
            <a:p>
              <a:pPr>
                <a:lnSpc>
                  <a:spcPct val="150000"/>
                </a:lnSpc>
              </a:pPr>
              <a:r>
                <a:rPr lang="ja-JP" altLang="en-US" sz="1200" b="1" dirty="0">
                  <a:solidFill>
                    <a:srgbClr val="404040"/>
                  </a:solidFill>
                  <a:latin typeface="メイリオ" panose="020B0604030504040204" pitchFamily="50" charset="-128"/>
                  <a:ea typeface="メイリオ" panose="020B0604030504040204" pitchFamily="50" charset="-128"/>
                </a:rPr>
                <a:t>ことができます。</a:t>
              </a:r>
            </a:p>
          </p:txBody>
        </p:sp>
      </p:grpSp>
      <p:sp>
        <p:nvSpPr>
          <p:cNvPr id="9" name="TextBox 8">
            <a:extLst>
              <a:ext uri="{FF2B5EF4-FFF2-40B4-BE49-F238E27FC236}">
                <a16:creationId xmlns:a16="http://schemas.microsoft.com/office/drawing/2014/main" id="{F6F4E2C6-D53A-B8E8-6E02-0A000631452D}"/>
              </a:ext>
            </a:extLst>
          </p:cNvPr>
          <p:cNvSpPr txBox="1"/>
          <p:nvPr/>
        </p:nvSpPr>
        <p:spPr>
          <a:xfrm>
            <a:off x="1281736" y="1941074"/>
            <a:ext cx="2669035"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u="sng" dirty="0">
                <a:solidFill>
                  <a:srgbClr val="404040"/>
                </a:solidFill>
                <a:latin typeface="メイリオ" panose="020B0604030504040204" pitchFamily="50" charset="-128"/>
                <a:ea typeface="メイリオ" panose="020B0604030504040204" pitchFamily="50" charset="-128"/>
              </a:rPr>
              <a:t>「新規議事録作成」ボタン</a:t>
            </a:r>
            <a:br>
              <a:rPr lang="ja-JP" altLang="en-US" b="1" dirty="0">
                <a:solidFill>
                  <a:srgbClr val="404040"/>
                </a:solidFill>
                <a:latin typeface="メイリオ" panose="020B0604030504040204" pitchFamily="50" charset="-128"/>
                <a:ea typeface="メイリオ" panose="020B0604030504040204" pitchFamily="50" charset="-128"/>
              </a:rPr>
            </a:br>
            <a:r>
              <a:rPr lang="ja-JP" altLang="en-US" sz="1200" b="1" dirty="0">
                <a:solidFill>
                  <a:srgbClr val="404040"/>
                </a:solidFill>
                <a:latin typeface="メイリオ" panose="020B0604030504040204" pitchFamily="50" charset="-128"/>
                <a:ea typeface="メイリオ" panose="020B0604030504040204" pitchFamily="50" charset="-128"/>
              </a:rPr>
              <a:t>新規作成をする際は、こちらを選択</a:t>
            </a:r>
          </a:p>
        </p:txBody>
      </p:sp>
      <p:sp>
        <p:nvSpPr>
          <p:cNvPr id="262" name="Google Shape;190;p21">
            <a:extLst>
              <a:ext uri="{FF2B5EF4-FFF2-40B4-BE49-F238E27FC236}">
                <a16:creationId xmlns:a16="http://schemas.microsoft.com/office/drawing/2014/main" id="{59AAB593-A340-64CE-0546-2B10315E4D3A}"/>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8</a:t>
            </a:r>
            <a:endParaRPr b="1" dirty="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2">
          <a:extLst>
            <a:ext uri="{FF2B5EF4-FFF2-40B4-BE49-F238E27FC236}">
              <a16:creationId xmlns:a16="http://schemas.microsoft.com/office/drawing/2014/main" id="{C5EE3217-0E08-13AC-433B-CD84A00BA93D}"/>
            </a:ext>
          </a:extLst>
        </p:cNvPr>
        <p:cNvGrpSpPr/>
        <p:nvPr/>
      </p:nvGrpSpPr>
      <p:grpSpPr>
        <a:xfrm>
          <a:off x="0" y="0"/>
          <a:ext cx="0" cy="0"/>
          <a:chOff x="0" y="0"/>
          <a:chExt cx="0" cy="0"/>
        </a:xfrm>
      </p:grpSpPr>
      <p:sp>
        <p:nvSpPr>
          <p:cNvPr id="347" name="Google Shape;347;p30">
            <a:extLst>
              <a:ext uri="{FF2B5EF4-FFF2-40B4-BE49-F238E27FC236}">
                <a16:creationId xmlns:a16="http://schemas.microsoft.com/office/drawing/2014/main" id="{D718E779-EDF6-8AE9-545A-5A3966035D40}"/>
              </a:ext>
            </a:extLst>
          </p:cNvPr>
          <p:cNvSpPr txBox="1"/>
          <p:nvPr/>
        </p:nvSpPr>
        <p:spPr>
          <a:xfrm>
            <a:off x="437489" y="2805752"/>
            <a:ext cx="1696200" cy="12468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0"/>
              <a:buFont typeface="Meiryo"/>
              <a:buNone/>
            </a:pPr>
            <a:r>
              <a:rPr lang="en-US" sz="8000" b="1" i="0" u="none" strike="noStrike" cap="none">
                <a:solidFill>
                  <a:srgbClr val="3E3A39"/>
                </a:solidFill>
                <a:latin typeface="Meiryo"/>
                <a:ea typeface="Meiryo"/>
                <a:cs typeface="Meiryo"/>
                <a:sym typeface="Meiryo"/>
              </a:rPr>
              <a:t>0</a:t>
            </a:r>
            <a:r>
              <a:rPr lang="en-US" sz="8000" b="1">
                <a:solidFill>
                  <a:srgbClr val="3E3A39"/>
                </a:solidFill>
                <a:latin typeface="Meiryo"/>
                <a:ea typeface="Meiryo"/>
                <a:cs typeface="Meiryo"/>
                <a:sym typeface="Meiryo"/>
              </a:rPr>
              <a:t>4</a:t>
            </a:r>
            <a:endParaRPr sz="1400" b="0" i="0" u="none" strike="noStrike" cap="none">
              <a:solidFill>
                <a:srgbClr val="000000"/>
              </a:solidFill>
              <a:latin typeface="Arial"/>
              <a:ea typeface="Arial"/>
              <a:cs typeface="Arial"/>
              <a:sym typeface="Arial"/>
            </a:endParaRPr>
          </a:p>
        </p:txBody>
      </p:sp>
      <p:sp>
        <p:nvSpPr>
          <p:cNvPr id="348" name="Google Shape;348;p30">
            <a:extLst>
              <a:ext uri="{FF2B5EF4-FFF2-40B4-BE49-F238E27FC236}">
                <a16:creationId xmlns:a16="http://schemas.microsoft.com/office/drawing/2014/main" id="{DAD0AF0B-7482-5EF9-E6CD-9D6080FA890B}"/>
              </a:ext>
            </a:extLst>
          </p:cNvPr>
          <p:cNvSpPr txBox="1"/>
          <p:nvPr/>
        </p:nvSpPr>
        <p:spPr>
          <a:xfrm>
            <a:off x="3401553" y="2959648"/>
            <a:ext cx="8002200" cy="938703"/>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chemeClr val="lt1"/>
              </a:buClr>
              <a:buSzPts val="4500"/>
              <a:buFont typeface="Meiryo"/>
              <a:buNone/>
            </a:pPr>
            <a:r>
              <a:rPr lang="ja-JP" altLang="en-US" sz="6000" b="1">
                <a:solidFill>
                  <a:schemeClr val="lt1"/>
                </a:solidFill>
                <a:latin typeface="メイリオ" panose="020B0604030504040204" pitchFamily="50" charset="-128"/>
                <a:ea typeface="メイリオ" panose="020B0604030504040204" pitchFamily="50" charset="-128"/>
                <a:cs typeface="Meiryo"/>
                <a:sym typeface="Meiryo"/>
              </a:rPr>
              <a:t>作成方法</a:t>
            </a:r>
            <a:endParaRPr sz="6000" b="1">
              <a:solidFill>
                <a:schemeClr val="lt1"/>
              </a:solidFill>
              <a:latin typeface="メイリオ" panose="020B0604030504040204" pitchFamily="50" charset="-128"/>
              <a:ea typeface="メイリオ" panose="020B0604030504040204" pitchFamily="50" charset="-128"/>
              <a:cs typeface="Meiryo"/>
              <a:sym typeface="Meiryo"/>
            </a:endParaRPr>
          </a:p>
        </p:txBody>
      </p:sp>
      <p:sp>
        <p:nvSpPr>
          <p:cNvPr id="4" name="Rectangle 3">
            <a:extLst>
              <a:ext uri="{FF2B5EF4-FFF2-40B4-BE49-F238E27FC236}">
                <a16:creationId xmlns:a16="http://schemas.microsoft.com/office/drawing/2014/main" id="{88BFA2DB-29F3-9432-92DD-DB86152DD8D4}"/>
              </a:ext>
            </a:extLst>
          </p:cNvPr>
          <p:cNvSpPr/>
          <p:nvPr/>
        </p:nvSpPr>
        <p:spPr>
          <a:xfrm>
            <a:off x="-3150" y="6555699"/>
            <a:ext cx="3049795" cy="293116"/>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87;p21">
            <a:extLst>
              <a:ext uri="{FF2B5EF4-FFF2-40B4-BE49-F238E27FC236}">
                <a16:creationId xmlns:a16="http://schemas.microsoft.com/office/drawing/2014/main" id="{B4A921AB-5AB5-206E-A6C4-FF9CE8A9D20E}"/>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404040"/>
                </a:solidFill>
                <a:latin typeface="Meiryo"/>
                <a:ea typeface="Meiryo"/>
                <a:cs typeface="Meiryo"/>
                <a:sym typeface="Meiryo"/>
              </a:rPr>
              <a:t>©</a:t>
            </a:r>
            <a:r>
              <a:rPr lang="en-US" sz="800">
                <a:solidFill>
                  <a:srgbClr val="404040"/>
                </a:solidFill>
                <a:latin typeface="Meiryo"/>
                <a:ea typeface="Meiryo"/>
                <a:cs typeface="Meiryo"/>
                <a:sym typeface="Meiryo"/>
              </a:rPr>
              <a:t>2026</a:t>
            </a:r>
            <a:r>
              <a:rPr lang="en-US" sz="800" b="0" i="0" u="none" strike="noStrike" cap="none">
                <a:solidFill>
                  <a:srgbClr val="404040"/>
                </a:solidFill>
                <a:latin typeface="Meiryo"/>
                <a:ea typeface="Meiryo"/>
                <a:cs typeface="Meiryo"/>
                <a:sym typeface="Meiryo"/>
              </a:rPr>
              <a:t> CLINKS CO., LTD. ALL RIGHTS RESERVED.</a:t>
            </a:r>
            <a:endParaRPr lang="en-US" sz="1400" b="0" i="0" u="none" strike="noStrike" cap="none">
              <a:solidFill>
                <a:srgbClr val="404040"/>
              </a:solidFill>
              <a:latin typeface="Arial"/>
              <a:ea typeface="Arial"/>
              <a:cs typeface="Arial"/>
            </a:endParaRPr>
          </a:p>
        </p:txBody>
      </p:sp>
      <p:sp>
        <p:nvSpPr>
          <p:cNvPr id="7" name="Google Shape;190;p21">
            <a:extLst>
              <a:ext uri="{FF2B5EF4-FFF2-40B4-BE49-F238E27FC236}">
                <a16:creationId xmlns:a16="http://schemas.microsoft.com/office/drawing/2014/main" id="{656D75E5-07FA-66A5-9932-D8255A278405}"/>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9</a:t>
            </a:r>
            <a:endParaRPr b="1" dirty="0">
              <a:solidFill>
                <a:schemeClr val="lt1"/>
              </a:solidFill>
            </a:endParaRPr>
          </a:p>
        </p:txBody>
      </p:sp>
    </p:spTree>
    <p:extLst>
      <p:ext uri="{BB962C8B-B14F-4D97-AF65-F5344CB8AC3E}">
        <p14:creationId xmlns:p14="http://schemas.microsoft.com/office/powerpoint/2010/main" val="1636977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8"/>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i="1" u="none" strike="noStrike" cap="none">
                <a:solidFill>
                  <a:srgbClr val="FFFFFF"/>
                </a:solidFill>
                <a:latin typeface="Meiryo"/>
                <a:ea typeface="Meiryo"/>
                <a:cs typeface="Meiryo"/>
                <a:sym typeface="Meiryo"/>
              </a:rPr>
              <a:t>ファイルアップロード方法</a:t>
            </a:r>
            <a:r>
              <a:rPr lang="en-US" sz="2500" b="1" i="1" u="none" strike="noStrike" cap="none">
                <a:solidFill>
                  <a:srgbClr val="FFFFFF"/>
                </a:solidFill>
                <a:latin typeface="Meiryo"/>
                <a:ea typeface="Meiryo"/>
                <a:cs typeface="Meiryo"/>
                <a:sym typeface="Meiryo"/>
              </a:rPr>
              <a:t> </a:t>
            </a:r>
            <a:r>
              <a:rPr lang="ja-JP" altLang="en-US" sz="2500" b="1" i="1" u="none" strike="noStrike" cap="none">
                <a:solidFill>
                  <a:srgbClr val="FFFFFF"/>
                </a:solidFill>
                <a:latin typeface="Meiryo"/>
                <a:ea typeface="Meiryo"/>
                <a:cs typeface="Meiryo"/>
                <a:sym typeface="Meiryo"/>
              </a:rPr>
              <a:t> </a:t>
            </a:r>
            <a:r>
              <a:rPr lang="ja-JP" altLang="en-US" sz="1200" b="1">
                <a:solidFill>
                  <a:srgbClr val="FFFFFF"/>
                </a:solidFill>
                <a:latin typeface="メイリオ" panose="020B0604030504040204" pitchFamily="50" charset="-128"/>
                <a:ea typeface="メイリオ" panose="020B0604030504040204" pitchFamily="50" charset="-128"/>
                <a:cs typeface="Meiryo"/>
                <a:sym typeface="Meiryo"/>
              </a:rPr>
              <a:t>作成方法</a:t>
            </a:r>
            <a:r>
              <a:rPr lang="en-US" sz="1200" b="1" i="0" u="none" strike="noStrike" cap="none">
                <a:solidFill>
                  <a:srgbClr val="FFFFFF"/>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301" name="Google Shape;301;p28"/>
          <p:cNvSpPr txBox="1">
            <a:spLocks noGrp="1"/>
          </p:cNvSpPr>
          <p:nvPr>
            <p:ph type="sldNum" idx="12"/>
          </p:nvPr>
        </p:nvSpPr>
        <p:spPr>
          <a:xfrm>
            <a:off x="11737797" y="6587604"/>
            <a:ext cx="301800"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endParaRPr b="1">
              <a:solidFill>
                <a:schemeClr val="lt1"/>
              </a:solidFill>
            </a:endParaRPr>
          </a:p>
          <a:p>
            <a:pPr marL="0" lvl="0" indent="0" algn="r" rtl="0">
              <a:lnSpc>
                <a:spcPct val="100000"/>
              </a:lnSpc>
              <a:spcBef>
                <a:spcPts val="0"/>
              </a:spcBef>
              <a:spcAft>
                <a:spcPts val="0"/>
              </a:spcAft>
              <a:buSzPts val="1200"/>
              <a:buNone/>
            </a:pPr>
            <a:endParaRPr b="1">
              <a:solidFill>
                <a:schemeClr val="lt1"/>
              </a:solidFill>
            </a:endParaRPr>
          </a:p>
        </p:txBody>
      </p:sp>
      <p:grpSp>
        <p:nvGrpSpPr>
          <p:cNvPr id="15" name="グループ化 14">
            <a:extLst>
              <a:ext uri="{FF2B5EF4-FFF2-40B4-BE49-F238E27FC236}">
                <a16:creationId xmlns:a16="http://schemas.microsoft.com/office/drawing/2014/main" id="{234E7BCF-033A-76A9-A812-444770F01459}"/>
              </a:ext>
            </a:extLst>
          </p:cNvPr>
          <p:cNvGrpSpPr/>
          <p:nvPr/>
        </p:nvGrpSpPr>
        <p:grpSpPr>
          <a:xfrm>
            <a:off x="1256172" y="2088017"/>
            <a:ext cx="5305797" cy="2903000"/>
            <a:chOff x="1293161" y="1986425"/>
            <a:chExt cx="5305797" cy="2903000"/>
          </a:xfrm>
        </p:grpSpPr>
        <p:grpSp>
          <p:nvGrpSpPr>
            <p:cNvPr id="13" name="グループ化 12">
              <a:extLst>
                <a:ext uri="{FF2B5EF4-FFF2-40B4-BE49-F238E27FC236}">
                  <a16:creationId xmlns:a16="http://schemas.microsoft.com/office/drawing/2014/main" id="{D5EEA368-FDFC-F9E6-6551-891ED4903A60}"/>
                </a:ext>
              </a:extLst>
            </p:cNvPr>
            <p:cNvGrpSpPr/>
            <p:nvPr/>
          </p:nvGrpSpPr>
          <p:grpSpPr>
            <a:xfrm>
              <a:off x="1293161" y="1995337"/>
              <a:ext cx="2180973" cy="2885176"/>
              <a:chOff x="1213239" y="1968589"/>
              <a:chExt cx="2180973" cy="2885176"/>
            </a:xfrm>
          </p:grpSpPr>
          <p:pic>
            <p:nvPicPr>
              <p:cNvPr id="302" name="Google Shape;302;p28"/>
              <p:cNvPicPr preferRelativeResize="0"/>
              <p:nvPr/>
            </p:nvPicPr>
            <p:blipFill rotWithShape="1">
              <a:blip r:embed="rId3">
                <a:alphaModFix/>
              </a:blip>
              <a:srcRect l="30959" t="11141" r="37165" b="11918"/>
              <a:stretch/>
            </p:blipFill>
            <p:spPr>
              <a:xfrm>
                <a:off x="1213239" y="1968589"/>
                <a:ext cx="2180973" cy="2885176"/>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303" name="Google Shape;303;p28"/>
              <p:cNvSpPr/>
              <p:nvPr/>
            </p:nvSpPr>
            <p:spPr>
              <a:xfrm>
                <a:off x="1854947" y="3511189"/>
                <a:ext cx="881100" cy="153600"/>
              </a:xfrm>
              <a:prstGeom prst="roundRect">
                <a:avLst>
                  <a:gd name="adj" fmla="val 7015"/>
                </a:avLst>
              </a:prstGeom>
              <a:noFill/>
              <a:ln w="25375" cap="flat" cmpd="sng">
                <a:solidFill>
                  <a:srgbClr val="FF4B4B"/>
                </a:solidFill>
                <a:prstDash val="solid"/>
                <a:miter lim="800000"/>
                <a:headEnd type="none" w="sm" len="sm"/>
                <a:tailEnd type="none" w="sm" len="sm"/>
              </a:ln>
            </p:spPr>
            <p:txBody>
              <a:bodyPr spcFirstLastPara="1" wrap="square" lIns="81200" tIns="40600" rIns="81200" bIns="40600" anchor="ctr" anchorCtr="0">
                <a:noAutofit/>
              </a:bodyPr>
              <a:lstStyle/>
              <a:p>
                <a:pPr marL="0" marR="0" lvl="0" indent="0" algn="ctr" rtl="0">
                  <a:lnSpc>
                    <a:spcPct val="100000"/>
                  </a:lnSpc>
                  <a:spcBef>
                    <a:spcPts val="0"/>
                  </a:spcBef>
                  <a:spcAft>
                    <a:spcPts val="0"/>
                  </a:spcAft>
                  <a:buClr>
                    <a:srgbClr val="000000"/>
                  </a:buClr>
                  <a:buSzPts val="1421"/>
                  <a:buFont typeface="Arial"/>
                  <a:buNone/>
                </a:pPr>
                <a:endParaRPr sz="1421" b="1" i="0" u="none" strike="noStrike" cap="none">
                  <a:solidFill>
                    <a:schemeClr val="accent5"/>
                  </a:solidFill>
                  <a:latin typeface="Arial"/>
                  <a:ea typeface="Arial"/>
                  <a:cs typeface="Arial"/>
                  <a:sym typeface="Arial"/>
                </a:endParaRPr>
              </a:p>
            </p:txBody>
          </p:sp>
        </p:grpSp>
        <p:sp>
          <p:nvSpPr>
            <p:cNvPr id="305" name="Google Shape;305;p28"/>
            <p:cNvSpPr/>
            <p:nvPr/>
          </p:nvSpPr>
          <p:spPr>
            <a:xfrm rot="5400000">
              <a:off x="3531970" y="3342375"/>
              <a:ext cx="769500" cy="191100"/>
            </a:xfrm>
            <a:prstGeom prst="triangle">
              <a:avLst>
                <a:gd name="adj" fmla="val 50990"/>
              </a:avLst>
            </a:prstGeom>
            <a:solidFill>
              <a:srgbClr val="2B639B">
                <a:alpha val="474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4" name="グループ化 13">
              <a:extLst>
                <a:ext uri="{FF2B5EF4-FFF2-40B4-BE49-F238E27FC236}">
                  <a16:creationId xmlns:a16="http://schemas.microsoft.com/office/drawing/2014/main" id="{733F578A-1731-CBD4-F8A5-DA450628596F}"/>
                </a:ext>
              </a:extLst>
            </p:cNvPr>
            <p:cNvGrpSpPr/>
            <p:nvPr/>
          </p:nvGrpSpPr>
          <p:grpSpPr>
            <a:xfrm>
              <a:off x="4359307" y="1986425"/>
              <a:ext cx="2239651" cy="2903000"/>
              <a:chOff x="4430475" y="1986425"/>
              <a:chExt cx="2239651" cy="2903000"/>
            </a:xfrm>
          </p:grpSpPr>
          <p:pic>
            <p:nvPicPr>
              <p:cNvPr id="306" name="Google Shape;306;p28"/>
              <p:cNvPicPr preferRelativeResize="0"/>
              <p:nvPr/>
            </p:nvPicPr>
            <p:blipFill rotWithShape="1">
              <a:blip r:embed="rId4">
                <a:alphaModFix/>
              </a:blip>
              <a:srcRect l="2071" t="882" r="1580"/>
              <a:stretch/>
            </p:blipFill>
            <p:spPr>
              <a:xfrm>
                <a:off x="4430475" y="1986425"/>
                <a:ext cx="2239651" cy="290300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308" name="Google Shape;308;p28"/>
              <p:cNvSpPr/>
              <p:nvPr/>
            </p:nvSpPr>
            <p:spPr>
              <a:xfrm>
                <a:off x="5047826" y="2470750"/>
                <a:ext cx="1509000" cy="1253100"/>
              </a:xfrm>
              <a:prstGeom prst="roundRect">
                <a:avLst>
                  <a:gd name="adj" fmla="val 7015"/>
                </a:avLst>
              </a:prstGeom>
              <a:noFill/>
              <a:ln w="25375" cap="flat" cmpd="sng">
                <a:solidFill>
                  <a:srgbClr val="FF4B4B"/>
                </a:solidFill>
                <a:prstDash val="solid"/>
                <a:miter lim="800000"/>
                <a:headEnd type="none" w="sm" len="sm"/>
                <a:tailEnd type="none" w="sm" len="sm"/>
              </a:ln>
            </p:spPr>
            <p:txBody>
              <a:bodyPr spcFirstLastPara="1" wrap="square" lIns="81200" tIns="40600" rIns="81200" bIns="40600" anchor="ctr" anchorCtr="0">
                <a:noAutofit/>
              </a:bodyPr>
              <a:lstStyle/>
              <a:p>
                <a:pPr marL="0" marR="0" lvl="0" indent="0" algn="ctr" rtl="0">
                  <a:lnSpc>
                    <a:spcPct val="100000"/>
                  </a:lnSpc>
                  <a:spcBef>
                    <a:spcPts val="0"/>
                  </a:spcBef>
                  <a:spcAft>
                    <a:spcPts val="0"/>
                  </a:spcAft>
                  <a:buClr>
                    <a:srgbClr val="000000"/>
                  </a:buClr>
                  <a:buSzPts val="1421"/>
                  <a:buFont typeface="Arial"/>
                  <a:buNone/>
                </a:pPr>
                <a:endParaRPr sz="1421" b="1" i="0" u="none" strike="noStrike" cap="none">
                  <a:solidFill>
                    <a:schemeClr val="accent5"/>
                  </a:solidFill>
                  <a:latin typeface="Arial"/>
                  <a:ea typeface="Arial"/>
                  <a:cs typeface="Arial"/>
                  <a:sym typeface="Arial"/>
                </a:endParaRPr>
              </a:p>
            </p:txBody>
          </p:sp>
        </p:grpSp>
      </p:grpSp>
      <p:grpSp>
        <p:nvGrpSpPr>
          <p:cNvPr id="16" name="グループ化 15">
            <a:extLst>
              <a:ext uri="{FF2B5EF4-FFF2-40B4-BE49-F238E27FC236}">
                <a16:creationId xmlns:a16="http://schemas.microsoft.com/office/drawing/2014/main" id="{3914D310-2BD3-2110-B990-160E419C91E6}"/>
              </a:ext>
            </a:extLst>
          </p:cNvPr>
          <p:cNvGrpSpPr/>
          <p:nvPr/>
        </p:nvGrpSpPr>
        <p:grpSpPr>
          <a:xfrm>
            <a:off x="8158480" y="2070400"/>
            <a:ext cx="2395986" cy="2921233"/>
            <a:chOff x="8296235" y="1986425"/>
            <a:chExt cx="2335100" cy="2847000"/>
          </a:xfrm>
        </p:grpSpPr>
        <p:pic>
          <p:nvPicPr>
            <p:cNvPr id="311" name="Google Shape;311;p28"/>
            <p:cNvPicPr preferRelativeResize="0"/>
            <p:nvPr/>
          </p:nvPicPr>
          <p:blipFill rotWithShape="1">
            <a:blip r:embed="rId5">
              <a:alphaModFix/>
            </a:blip>
            <a:srcRect b="2667"/>
            <a:stretch/>
          </p:blipFill>
          <p:spPr>
            <a:xfrm>
              <a:off x="8296235" y="1986425"/>
              <a:ext cx="2335100" cy="284700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313" name="Google Shape;313;p28"/>
            <p:cNvSpPr/>
            <p:nvPr/>
          </p:nvSpPr>
          <p:spPr>
            <a:xfrm>
              <a:off x="9026159" y="2400300"/>
              <a:ext cx="1079865" cy="911400"/>
            </a:xfrm>
            <a:prstGeom prst="roundRect">
              <a:avLst>
                <a:gd name="adj" fmla="val 7015"/>
              </a:avLst>
            </a:prstGeom>
            <a:noFill/>
            <a:ln w="25375" cap="flat" cmpd="sng">
              <a:solidFill>
                <a:srgbClr val="FF4B4B"/>
              </a:solidFill>
              <a:prstDash val="solid"/>
              <a:miter lim="800000"/>
              <a:headEnd type="none" w="sm" len="sm"/>
              <a:tailEnd type="none" w="sm" len="sm"/>
            </a:ln>
          </p:spPr>
          <p:txBody>
            <a:bodyPr spcFirstLastPara="1" wrap="square" lIns="81200" tIns="40600" rIns="81200" bIns="40600" anchor="ctr" anchorCtr="0">
              <a:noAutofit/>
            </a:bodyPr>
            <a:lstStyle/>
            <a:p>
              <a:pPr marL="0" marR="0" lvl="0" indent="0" algn="ctr" rtl="0">
                <a:lnSpc>
                  <a:spcPct val="100000"/>
                </a:lnSpc>
                <a:spcBef>
                  <a:spcPts val="0"/>
                </a:spcBef>
                <a:spcAft>
                  <a:spcPts val="0"/>
                </a:spcAft>
                <a:buClr>
                  <a:srgbClr val="000000"/>
                </a:buClr>
                <a:buSzPts val="1421"/>
                <a:buFont typeface="Arial"/>
                <a:buNone/>
              </a:pPr>
              <a:endParaRPr sz="1421" b="1" i="0" u="none" strike="noStrike" cap="none">
                <a:solidFill>
                  <a:schemeClr val="accent5"/>
                </a:solidFill>
                <a:latin typeface="Arial"/>
                <a:ea typeface="Arial"/>
                <a:cs typeface="Arial"/>
                <a:sym typeface="Arial"/>
              </a:endParaRPr>
            </a:p>
          </p:txBody>
        </p:sp>
      </p:grpSp>
      <p:sp>
        <p:nvSpPr>
          <p:cNvPr id="2" name="TextBox 1">
            <a:extLst>
              <a:ext uri="{FF2B5EF4-FFF2-40B4-BE49-F238E27FC236}">
                <a16:creationId xmlns:a16="http://schemas.microsoft.com/office/drawing/2014/main" id="{AE787BEA-8A0D-B136-1A86-07826A0AF025}"/>
              </a:ext>
            </a:extLst>
          </p:cNvPr>
          <p:cNvSpPr txBox="1"/>
          <p:nvPr/>
        </p:nvSpPr>
        <p:spPr>
          <a:xfrm>
            <a:off x="7333673" y="5359181"/>
            <a:ext cx="40456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404040"/>
                </a:solidFill>
                <a:latin typeface="メイリオ"/>
                <a:ea typeface="メイリオ"/>
              </a:rPr>
              <a:t>②</a:t>
            </a:r>
            <a:r>
              <a:rPr lang="ja-JP" altLang="en-US" sz="1600" b="1" dirty="0">
                <a:solidFill>
                  <a:srgbClr val="404040"/>
                </a:solidFill>
                <a:latin typeface="メイリオ"/>
                <a:ea typeface="メイリオ"/>
              </a:rPr>
              <a:t>コンピュータからドラッグ＆ドロップ</a:t>
            </a:r>
            <a:br>
              <a:rPr lang="en-US" sz="1600" b="1" dirty="0">
                <a:solidFill>
                  <a:srgbClr val="404040"/>
                </a:solidFill>
                <a:latin typeface="メイリオ" panose="020B0604030504040204" pitchFamily="50" charset="-128"/>
                <a:ea typeface="メイリオ" panose="020B0604030504040204" pitchFamily="50" charset="-128"/>
              </a:rPr>
            </a:br>
            <a:r>
              <a:rPr lang="en-US" sz="1600" b="1" dirty="0">
                <a:solidFill>
                  <a:srgbClr val="404040"/>
                </a:solidFill>
                <a:latin typeface="メイリオ"/>
                <a:ea typeface="メイリオ"/>
              </a:rPr>
              <a:t>　</a:t>
            </a:r>
            <a:r>
              <a:rPr lang="ja-JP" altLang="en-US" sz="1600" b="1" dirty="0">
                <a:solidFill>
                  <a:srgbClr val="404040"/>
                </a:solidFill>
                <a:latin typeface="メイリオ"/>
                <a:ea typeface="メイリオ"/>
              </a:rPr>
              <a:t>でもアップロード可能</a:t>
            </a:r>
            <a:endParaRPr lang="en-US" sz="1600" b="1" dirty="0">
              <a:solidFill>
                <a:srgbClr val="404040"/>
              </a:solidFill>
              <a:latin typeface="メイリオ"/>
              <a:ea typeface="メイリオ"/>
            </a:endParaRPr>
          </a:p>
        </p:txBody>
      </p:sp>
      <p:sp>
        <p:nvSpPr>
          <p:cNvPr id="4" name="TextBox 3">
            <a:extLst>
              <a:ext uri="{FF2B5EF4-FFF2-40B4-BE49-F238E27FC236}">
                <a16:creationId xmlns:a16="http://schemas.microsoft.com/office/drawing/2014/main" id="{DE99834B-F97C-3FFE-5424-219DCBF226A0}"/>
              </a:ext>
            </a:extLst>
          </p:cNvPr>
          <p:cNvSpPr txBox="1"/>
          <p:nvPr/>
        </p:nvSpPr>
        <p:spPr>
          <a:xfrm>
            <a:off x="1166896" y="5317543"/>
            <a:ext cx="597074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600" b="1" dirty="0">
                <a:solidFill>
                  <a:srgbClr val="404040"/>
                </a:solidFill>
                <a:latin typeface="メイリオ"/>
                <a:ea typeface="メイリオ"/>
              </a:rPr>
              <a:t>①「ファイルをアップロード」を押す。</a:t>
            </a:r>
            <a:br>
              <a:rPr lang="ja-JP" altLang="en-US" sz="1600" b="1" dirty="0">
                <a:solidFill>
                  <a:srgbClr val="404040"/>
                </a:solidFill>
                <a:latin typeface="メイリオ" panose="020B0604030504040204" pitchFamily="50" charset="-128"/>
                <a:ea typeface="メイリオ" panose="020B0604030504040204" pitchFamily="50" charset="-128"/>
              </a:rPr>
            </a:br>
            <a:r>
              <a:rPr lang="ja-JP" altLang="en-US" sz="1600" b="1" dirty="0">
                <a:solidFill>
                  <a:srgbClr val="404040"/>
                </a:solidFill>
                <a:latin typeface="メイリオ"/>
                <a:ea typeface="メイリオ"/>
              </a:rPr>
              <a:t>　連携させたい、いずれかの「外部データソース」または、</a:t>
            </a:r>
            <a:br>
              <a:rPr lang="ja-JP" altLang="en-US" sz="1600" b="1" dirty="0">
                <a:solidFill>
                  <a:srgbClr val="404040"/>
                </a:solidFill>
                <a:latin typeface="メイリオ"/>
                <a:ea typeface="メイリオ"/>
              </a:rPr>
            </a:br>
            <a:r>
              <a:rPr lang="ja-JP" altLang="en-US" sz="1600" b="1" dirty="0">
                <a:solidFill>
                  <a:srgbClr val="404040"/>
                </a:solidFill>
                <a:latin typeface="メイリオ"/>
                <a:ea typeface="メイリオ"/>
              </a:rPr>
              <a:t>   「コンピュータからファイルをアップロードする」を選択</a:t>
            </a:r>
          </a:p>
        </p:txBody>
      </p:sp>
      <p:sp>
        <p:nvSpPr>
          <p:cNvPr id="7" name="Rectangle 6">
            <a:extLst>
              <a:ext uri="{FF2B5EF4-FFF2-40B4-BE49-F238E27FC236}">
                <a16:creationId xmlns:a16="http://schemas.microsoft.com/office/drawing/2014/main" id="{D0EFEC6F-AD1F-BB3C-487F-168BA56535E5}"/>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87;p21">
            <a:extLst>
              <a:ext uri="{FF2B5EF4-FFF2-40B4-BE49-F238E27FC236}">
                <a16:creationId xmlns:a16="http://schemas.microsoft.com/office/drawing/2014/main" id="{73F955BB-ECAE-2CAE-85B3-C6F7BDE89D07}"/>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8" name="Google Shape;255;p26">
            <a:extLst>
              <a:ext uri="{FF2B5EF4-FFF2-40B4-BE49-F238E27FC236}">
                <a16:creationId xmlns:a16="http://schemas.microsoft.com/office/drawing/2014/main" id="{E8342B0E-D35D-5F94-E3A1-151F702D09BD}"/>
              </a:ext>
            </a:extLst>
          </p:cNvPr>
          <p:cNvGrpSpPr/>
          <p:nvPr/>
        </p:nvGrpSpPr>
        <p:grpSpPr>
          <a:xfrm>
            <a:off x="556428" y="1111680"/>
            <a:ext cx="2946243" cy="479430"/>
            <a:chOff x="601980" y="1446831"/>
            <a:chExt cx="2541093" cy="432309"/>
          </a:xfrm>
        </p:grpSpPr>
        <p:pic>
          <p:nvPicPr>
            <p:cNvPr id="10" name="Google Shape;256;p26">
              <a:extLst>
                <a:ext uri="{FF2B5EF4-FFF2-40B4-BE49-F238E27FC236}">
                  <a16:creationId xmlns:a16="http://schemas.microsoft.com/office/drawing/2014/main" id="{35218FA2-C53D-BEEC-13C7-468F43173C6A}"/>
                </a:ext>
              </a:extLst>
            </p:cNvPr>
            <p:cNvPicPr preferRelativeResize="0"/>
            <p:nvPr/>
          </p:nvPicPr>
          <p:blipFill rotWithShape="1">
            <a:blip r:embed="rId6">
              <a:alphaModFix/>
            </a:blip>
            <a:srcRect/>
            <a:stretch/>
          </p:blipFill>
          <p:spPr>
            <a:xfrm>
              <a:off x="601980" y="1446831"/>
              <a:ext cx="2541093" cy="432309"/>
            </a:xfrm>
            <a:prstGeom prst="rect">
              <a:avLst/>
            </a:prstGeom>
            <a:noFill/>
            <a:ln>
              <a:noFill/>
            </a:ln>
          </p:spPr>
        </p:pic>
        <p:sp>
          <p:nvSpPr>
            <p:cNvPr id="11" name="Google Shape;257;p26">
              <a:extLst>
                <a:ext uri="{FF2B5EF4-FFF2-40B4-BE49-F238E27FC236}">
                  <a16:creationId xmlns:a16="http://schemas.microsoft.com/office/drawing/2014/main" id="{8F36FF77-BDE9-42C4-9919-44022C0AB75C}"/>
                </a:ext>
              </a:extLst>
            </p:cNvPr>
            <p:cNvSpPr txBox="1"/>
            <p:nvPr/>
          </p:nvSpPr>
          <p:spPr>
            <a:xfrm>
              <a:off x="777986" y="1560281"/>
              <a:ext cx="2271543" cy="291389"/>
            </a:xfrm>
            <a:prstGeom prst="rect">
              <a:avLst/>
            </a:prstGeom>
            <a:noFill/>
            <a:ln>
              <a:noFill/>
            </a:ln>
          </p:spPr>
          <p:txBody>
            <a:bodyPr spcFirstLastPara="1" wrap="square" lIns="0" tIns="15225" rIns="0" bIns="0" anchor="b" anchorCtr="0">
              <a:spAutoFit/>
            </a:bodyPr>
            <a:lstStyle/>
            <a:p>
              <a:pPr marL="12700" lvl="0">
                <a:buClr>
                  <a:schemeClr val="lt1"/>
                </a:buClr>
                <a:buSzPts val="2000"/>
              </a:pPr>
              <a:r>
                <a:rPr lang="ja-JP" altLang="en-US" sz="2000" b="1" i="1" dirty="0">
                  <a:solidFill>
                    <a:schemeClr val="lt1"/>
                  </a:solidFill>
                  <a:latin typeface="メイリオ" panose="020B0604030504040204" pitchFamily="50" charset="-128"/>
                  <a:ea typeface="メイリオ" panose="020B0604030504040204" pitchFamily="50" charset="-128"/>
                  <a:cs typeface="Meiryo"/>
                  <a:sym typeface="Meiryo"/>
                </a:rPr>
                <a:t>ファイルアップロード</a:t>
              </a:r>
            </a:p>
          </p:txBody>
        </p:sp>
      </p:grpSp>
      <p:sp>
        <p:nvSpPr>
          <p:cNvPr id="12" name="TextBox 2">
            <a:extLst>
              <a:ext uri="{FF2B5EF4-FFF2-40B4-BE49-F238E27FC236}">
                <a16:creationId xmlns:a16="http://schemas.microsoft.com/office/drawing/2014/main" id="{FD6D51B6-C233-2849-99C1-38AC977F552B}"/>
              </a:ext>
            </a:extLst>
          </p:cNvPr>
          <p:cNvSpPr txBox="1"/>
          <p:nvPr/>
        </p:nvSpPr>
        <p:spPr>
          <a:xfrm>
            <a:off x="3598280" y="1155287"/>
            <a:ext cx="802431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新規議事録生成に使用するファイルをアップロードします。</a:t>
            </a:r>
          </a:p>
          <a:p>
            <a:r>
              <a:rPr lang="ja-JP" altLang="en-US" sz="1800" b="1" dirty="0">
                <a:solidFill>
                  <a:srgbClr val="404040"/>
                </a:solidFill>
                <a:latin typeface="メイリオ"/>
                <a:ea typeface="メイリオ"/>
              </a:rPr>
              <a:t>方法は以下の①または②になります。</a:t>
            </a:r>
          </a:p>
        </p:txBody>
      </p:sp>
      <p:sp>
        <p:nvSpPr>
          <p:cNvPr id="18" name="Google Shape;190;p21">
            <a:extLst>
              <a:ext uri="{FF2B5EF4-FFF2-40B4-BE49-F238E27FC236}">
                <a16:creationId xmlns:a16="http://schemas.microsoft.com/office/drawing/2014/main" id="{C4E4C25E-26CE-C575-952A-9AA3A7BB66C9}"/>
              </a:ext>
            </a:extLst>
          </p:cNvPr>
          <p:cNvSpPr txBox="1">
            <a:spLocks/>
          </p:cNvSpPr>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300" b="0" i="0" u="none" strike="noStrike" cap="none">
                <a:solidFill>
                  <a:schemeClr val="bg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300" b="0" i="0" u="none" strike="noStrike" cap="none">
                <a:solidFill>
                  <a:schemeClr val="dk1"/>
                </a:solidFill>
                <a:latin typeface="Arial"/>
                <a:ea typeface="Arial"/>
                <a:cs typeface="Arial"/>
                <a:sym typeface="Arial"/>
              </a:defRPr>
            </a:lvl9pPr>
          </a:lstStyle>
          <a:p>
            <a:r>
              <a:rPr lang="en-US" b="1" dirty="0">
                <a:solidFill>
                  <a:schemeClr val="lt1"/>
                </a:solidFill>
              </a:rPr>
              <a:t>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16" name="Google Shape;325;p6">
            <a:extLst>
              <a:ext uri="{FF2B5EF4-FFF2-40B4-BE49-F238E27FC236}">
                <a16:creationId xmlns:a16="http://schemas.microsoft.com/office/drawing/2014/main" id="{31B7A60A-46EE-4CFE-363D-6DA8A5187177}"/>
              </a:ext>
            </a:extLst>
          </p:cNvPr>
          <p:cNvSpPr/>
          <p:nvPr/>
        </p:nvSpPr>
        <p:spPr>
          <a:xfrm>
            <a:off x="6096000" y="4001860"/>
            <a:ext cx="5393356" cy="2140082"/>
          </a:xfrm>
          <a:prstGeom prst="roundRect">
            <a:avLst>
              <a:gd name="adj" fmla="val 6150"/>
            </a:avLst>
          </a:prstGeom>
          <a:solidFill>
            <a:schemeClr val="accent5">
              <a:lumMod val="20000"/>
              <a:lumOff val="80000"/>
            </a:scheme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319" name="Google Shape;319;p29"/>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i="1" u="none" strike="noStrike" cap="none" dirty="0">
                <a:solidFill>
                  <a:srgbClr val="FFFFFF"/>
                </a:solidFill>
                <a:latin typeface="Meiryo"/>
                <a:ea typeface="Meiryo"/>
                <a:cs typeface="Meiryo"/>
                <a:sym typeface="Meiryo"/>
              </a:rPr>
              <a:t>文字起こし精度・整形フォーマットの選択</a:t>
            </a:r>
            <a:r>
              <a:rPr lang="en-US" sz="2500" b="1" i="1" u="none" strike="noStrike" cap="none" dirty="0">
                <a:solidFill>
                  <a:srgbClr val="FFFFFF"/>
                </a:solidFill>
                <a:latin typeface="Meiryo"/>
                <a:ea typeface="Meiryo"/>
                <a:cs typeface="Meiryo"/>
                <a:sym typeface="Meiryo"/>
              </a:rPr>
              <a:t> </a:t>
            </a:r>
            <a:r>
              <a:rPr lang="ja-JP" altLang="en-US" sz="2500" b="1" i="1" u="none" strike="noStrike" cap="none" dirty="0">
                <a:solidFill>
                  <a:srgbClr val="FFFFFF"/>
                </a:solidFill>
                <a:latin typeface="Meiryo"/>
                <a:ea typeface="Meiryo"/>
                <a:cs typeface="Meiryo"/>
                <a:sym typeface="Meiryo"/>
              </a:rPr>
              <a:t> </a:t>
            </a:r>
            <a:r>
              <a:rPr lang="ja-JP" altLang="en-US" sz="1200" b="1" dirty="0">
                <a:solidFill>
                  <a:srgbClr val="FFFFFF"/>
                </a:solidFill>
                <a:latin typeface="メイリオ" panose="020B0604030504040204" pitchFamily="50" charset="-128"/>
                <a:ea typeface="メイリオ" panose="020B0604030504040204" pitchFamily="50" charset="-128"/>
                <a:cs typeface="Meiryo"/>
                <a:sym typeface="Meiryo"/>
              </a:rPr>
              <a:t>作成方法</a:t>
            </a:r>
            <a:r>
              <a:rPr lang="en-US" sz="1200" b="1" i="0" u="none" strike="noStrike" cap="none" dirty="0">
                <a:solidFill>
                  <a:srgbClr val="FFFFFF"/>
                </a:solidFill>
                <a:latin typeface="メイリオ" panose="020B0604030504040204" pitchFamily="50" charset="-128"/>
                <a:ea typeface="メイリオ" panose="020B0604030504040204" pitchFamily="50" charset="-128"/>
                <a:cs typeface="Meiryo"/>
                <a:sym typeface="Meiryo"/>
              </a:rPr>
              <a:t> </a:t>
            </a:r>
            <a:endParaRPr sz="1200" b="1" i="1" u="none" strike="noStrike" cap="none" dirty="0">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328" name="Google Shape;328;p29"/>
          <p:cNvSpPr/>
          <p:nvPr/>
        </p:nvSpPr>
        <p:spPr>
          <a:xfrm rot="5400000">
            <a:off x="5174706" y="3938927"/>
            <a:ext cx="769500" cy="191100"/>
          </a:xfrm>
          <a:prstGeom prst="triangle">
            <a:avLst>
              <a:gd name="adj" fmla="val 50990"/>
            </a:avLst>
          </a:prstGeom>
          <a:solidFill>
            <a:srgbClr val="2B639B">
              <a:alpha val="474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1" name="Google Shape;331;p29"/>
          <p:cNvSpPr txBox="1"/>
          <p:nvPr/>
        </p:nvSpPr>
        <p:spPr>
          <a:xfrm>
            <a:off x="6237662" y="1816075"/>
            <a:ext cx="455100" cy="554700"/>
          </a:xfrm>
          <a:prstGeom prst="rect">
            <a:avLst/>
          </a:prstGeom>
          <a:noFill/>
          <a:ln>
            <a:noFill/>
          </a:ln>
        </p:spPr>
        <p:txBody>
          <a:bodyPr spcFirstLastPara="1" wrap="square" lIns="0" tIns="252700" rIns="0" bIns="0" anchor="t" anchorCtr="0">
            <a:spAutoFit/>
          </a:bodyPr>
          <a:lstStyle/>
          <a:p>
            <a:pPr marL="0" marR="0" lvl="0" indent="0" algn="just" rtl="0">
              <a:lnSpc>
                <a:spcPct val="100000"/>
              </a:lnSpc>
              <a:spcBef>
                <a:spcPts val="442"/>
              </a:spcBef>
              <a:spcAft>
                <a:spcPts val="0"/>
              </a:spcAft>
              <a:buClr>
                <a:srgbClr val="000000"/>
              </a:buClr>
              <a:buSzPts val="1061"/>
              <a:buFont typeface="Arial"/>
              <a:buNone/>
            </a:pPr>
            <a:endParaRPr sz="1945" b="1" i="0" u="none" strike="noStrike" cap="none">
              <a:solidFill>
                <a:srgbClr val="404040"/>
              </a:solidFill>
              <a:latin typeface="Meiryo"/>
              <a:ea typeface="Meiryo"/>
              <a:cs typeface="Meiryo"/>
              <a:sym typeface="Meiryo"/>
            </a:endParaRPr>
          </a:p>
        </p:txBody>
      </p:sp>
      <p:grpSp>
        <p:nvGrpSpPr>
          <p:cNvPr id="14" name="グループ化 13">
            <a:extLst>
              <a:ext uri="{FF2B5EF4-FFF2-40B4-BE49-F238E27FC236}">
                <a16:creationId xmlns:a16="http://schemas.microsoft.com/office/drawing/2014/main" id="{BBF64020-1A06-EB33-2473-C27EB01FBF5B}"/>
              </a:ext>
            </a:extLst>
          </p:cNvPr>
          <p:cNvGrpSpPr/>
          <p:nvPr/>
        </p:nvGrpSpPr>
        <p:grpSpPr>
          <a:xfrm>
            <a:off x="1182256" y="1753631"/>
            <a:ext cx="3519866" cy="4628723"/>
            <a:chOff x="1367898" y="1524353"/>
            <a:chExt cx="3508575" cy="4613875"/>
          </a:xfrm>
        </p:grpSpPr>
        <p:pic>
          <p:nvPicPr>
            <p:cNvPr id="318" name="Google Shape;318;p29"/>
            <p:cNvPicPr preferRelativeResize="0"/>
            <p:nvPr/>
          </p:nvPicPr>
          <p:blipFill rotWithShape="1">
            <a:blip r:embed="rId3">
              <a:alphaModFix/>
            </a:blip>
            <a:srcRect t="-3950"/>
            <a:stretch/>
          </p:blipFill>
          <p:spPr>
            <a:xfrm>
              <a:off x="1367898" y="1524353"/>
              <a:ext cx="3508575" cy="4613875"/>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6" name="Google Shape;303;p28">
              <a:extLst>
                <a:ext uri="{FF2B5EF4-FFF2-40B4-BE49-F238E27FC236}">
                  <a16:creationId xmlns:a16="http://schemas.microsoft.com/office/drawing/2014/main" id="{69570D22-E578-5287-AD65-D990B6348E3F}"/>
                </a:ext>
              </a:extLst>
            </p:cNvPr>
            <p:cNvSpPr/>
            <p:nvPr/>
          </p:nvSpPr>
          <p:spPr>
            <a:xfrm>
              <a:off x="1547365" y="5823696"/>
              <a:ext cx="1348236" cy="249444"/>
            </a:xfrm>
            <a:prstGeom prst="roundRect">
              <a:avLst>
                <a:gd name="adj" fmla="val 7015"/>
              </a:avLst>
            </a:prstGeom>
            <a:noFill/>
            <a:ln w="25375" cap="flat" cmpd="sng">
              <a:solidFill>
                <a:srgbClr val="FF4B4B"/>
              </a:solidFill>
              <a:prstDash val="solid"/>
              <a:miter lim="800000"/>
              <a:headEnd type="none" w="sm" len="sm"/>
              <a:tailEnd type="none" w="sm" len="sm"/>
            </a:ln>
          </p:spPr>
          <p:txBody>
            <a:bodyPr spcFirstLastPara="1" wrap="square" lIns="81200" tIns="40600" rIns="81200" bIns="40600" anchor="ctr" anchorCtr="0">
              <a:noAutofit/>
            </a:bodyPr>
            <a:lstStyle/>
            <a:p>
              <a:pPr marL="0" marR="0" lvl="0" indent="0" algn="ctr" rtl="0">
                <a:lnSpc>
                  <a:spcPct val="100000"/>
                </a:lnSpc>
                <a:spcBef>
                  <a:spcPts val="0"/>
                </a:spcBef>
                <a:spcAft>
                  <a:spcPts val="0"/>
                </a:spcAft>
                <a:buClr>
                  <a:srgbClr val="000000"/>
                </a:buClr>
                <a:buSzPts val="1421"/>
                <a:buFont typeface="Arial"/>
                <a:buNone/>
              </a:pPr>
              <a:endParaRPr sz="1421" b="1" i="0" u="none" strike="noStrike" cap="none">
                <a:solidFill>
                  <a:schemeClr val="accent5"/>
                </a:solidFill>
                <a:latin typeface="Arial"/>
                <a:ea typeface="Arial"/>
                <a:cs typeface="Arial"/>
                <a:sym typeface="Arial"/>
              </a:endParaRPr>
            </a:p>
          </p:txBody>
        </p:sp>
      </p:grpSp>
      <p:grpSp>
        <p:nvGrpSpPr>
          <p:cNvPr id="15" name="グループ化 14">
            <a:extLst>
              <a:ext uri="{FF2B5EF4-FFF2-40B4-BE49-F238E27FC236}">
                <a16:creationId xmlns:a16="http://schemas.microsoft.com/office/drawing/2014/main" id="{3530955F-CB8F-4930-6BBE-8FA6FB3B4341}"/>
              </a:ext>
            </a:extLst>
          </p:cNvPr>
          <p:cNvGrpSpPr/>
          <p:nvPr/>
        </p:nvGrpSpPr>
        <p:grpSpPr>
          <a:xfrm>
            <a:off x="6081923" y="2102637"/>
            <a:ext cx="5251235" cy="1546875"/>
            <a:chOff x="6355169" y="2102852"/>
            <a:chExt cx="4732767" cy="1394148"/>
          </a:xfrm>
        </p:grpSpPr>
        <p:pic>
          <p:nvPicPr>
            <p:cNvPr id="327" name="Google Shape;327;p29"/>
            <p:cNvPicPr preferRelativeResize="0"/>
            <p:nvPr/>
          </p:nvPicPr>
          <p:blipFill>
            <a:blip r:embed="rId4">
              <a:alphaModFix/>
            </a:blip>
            <a:stretch>
              <a:fillRect/>
            </a:stretch>
          </p:blipFill>
          <p:spPr>
            <a:xfrm>
              <a:off x="6355169" y="2102852"/>
              <a:ext cx="4732767" cy="1394148"/>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9" name="Google Shape;303;p28">
              <a:extLst>
                <a:ext uri="{FF2B5EF4-FFF2-40B4-BE49-F238E27FC236}">
                  <a16:creationId xmlns:a16="http://schemas.microsoft.com/office/drawing/2014/main" id="{01ED51FB-79FC-8105-46B0-C35ADEEB01D9}"/>
                </a:ext>
              </a:extLst>
            </p:cNvPr>
            <p:cNvSpPr/>
            <p:nvPr/>
          </p:nvSpPr>
          <p:spPr>
            <a:xfrm>
              <a:off x="6622816" y="2193216"/>
              <a:ext cx="2018260" cy="298524"/>
            </a:xfrm>
            <a:prstGeom prst="roundRect">
              <a:avLst>
                <a:gd name="adj" fmla="val 7015"/>
              </a:avLst>
            </a:prstGeom>
            <a:noFill/>
            <a:ln w="25375" cap="flat" cmpd="sng">
              <a:solidFill>
                <a:srgbClr val="FF4B4B"/>
              </a:solidFill>
              <a:prstDash val="solid"/>
              <a:miter lim="800000"/>
              <a:headEnd type="none" w="sm" len="sm"/>
              <a:tailEnd type="none" w="sm" len="sm"/>
            </a:ln>
          </p:spPr>
          <p:txBody>
            <a:bodyPr spcFirstLastPara="1" wrap="square" lIns="81200" tIns="40600" rIns="81200" bIns="40600" anchor="ctr" anchorCtr="0">
              <a:noAutofit/>
            </a:bodyPr>
            <a:lstStyle/>
            <a:p>
              <a:pPr marL="0" marR="0" lvl="0" indent="0" algn="ctr" rtl="0">
                <a:lnSpc>
                  <a:spcPct val="100000"/>
                </a:lnSpc>
                <a:spcBef>
                  <a:spcPts val="0"/>
                </a:spcBef>
                <a:spcAft>
                  <a:spcPts val="0"/>
                </a:spcAft>
                <a:buClr>
                  <a:srgbClr val="000000"/>
                </a:buClr>
                <a:buSzPts val="1421"/>
                <a:buFont typeface="Arial"/>
                <a:buNone/>
              </a:pPr>
              <a:endParaRPr sz="1421" b="1" i="0" u="none" strike="noStrike" cap="none">
                <a:solidFill>
                  <a:schemeClr val="accent5"/>
                </a:solidFill>
                <a:latin typeface="Arial"/>
                <a:ea typeface="Arial"/>
                <a:cs typeface="Arial"/>
                <a:sym typeface="Arial"/>
              </a:endParaRPr>
            </a:p>
          </p:txBody>
        </p:sp>
        <p:sp>
          <p:nvSpPr>
            <p:cNvPr id="10" name="Google Shape;303;p28">
              <a:extLst>
                <a:ext uri="{FF2B5EF4-FFF2-40B4-BE49-F238E27FC236}">
                  <a16:creationId xmlns:a16="http://schemas.microsoft.com/office/drawing/2014/main" id="{D1006B90-2523-6298-21F0-D021E81E7D2A}"/>
                </a:ext>
              </a:extLst>
            </p:cNvPr>
            <p:cNvSpPr/>
            <p:nvPr/>
          </p:nvSpPr>
          <p:spPr>
            <a:xfrm>
              <a:off x="6626819" y="2574881"/>
              <a:ext cx="2018260" cy="298524"/>
            </a:xfrm>
            <a:prstGeom prst="roundRect">
              <a:avLst>
                <a:gd name="adj" fmla="val 7015"/>
              </a:avLst>
            </a:prstGeom>
            <a:noFill/>
            <a:ln w="25375" cap="flat" cmpd="sng">
              <a:solidFill>
                <a:srgbClr val="FF4B4B"/>
              </a:solidFill>
              <a:prstDash val="solid"/>
              <a:miter lim="800000"/>
              <a:headEnd type="none" w="sm" len="sm"/>
              <a:tailEnd type="none" w="sm" len="sm"/>
            </a:ln>
          </p:spPr>
          <p:txBody>
            <a:bodyPr spcFirstLastPara="1" wrap="square" lIns="81200" tIns="40600" rIns="81200" bIns="40600" anchor="ctr" anchorCtr="0">
              <a:noAutofit/>
            </a:bodyPr>
            <a:lstStyle/>
            <a:p>
              <a:pPr marL="0" marR="0" lvl="0" indent="0" algn="ctr" rtl="0">
                <a:lnSpc>
                  <a:spcPct val="100000"/>
                </a:lnSpc>
                <a:spcBef>
                  <a:spcPts val="0"/>
                </a:spcBef>
                <a:spcAft>
                  <a:spcPts val="0"/>
                </a:spcAft>
                <a:buClr>
                  <a:srgbClr val="000000"/>
                </a:buClr>
                <a:buSzPts val="1421"/>
                <a:buFont typeface="Arial"/>
                <a:buNone/>
              </a:pPr>
              <a:endParaRPr sz="1421" b="1" i="0" u="none" strike="noStrike" cap="none">
                <a:solidFill>
                  <a:schemeClr val="accent5"/>
                </a:solidFill>
                <a:latin typeface="Arial"/>
                <a:ea typeface="Arial"/>
                <a:cs typeface="Arial"/>
                <a:sym typeface="Arial"/>
              </a:endParaRPr>
            </a:p>
          </p:txBody>
        </p:sp>
      </p:grpSp>
      <p:sp>
        <p:nvSpPr>
          <p:cNvPr id="5" name="Rectangle 4">
            <a:extLst>
              <a:ext uri="{FF2B5EF4-FFF2-40B4-BE49-F238E27FC236}">
                <a16:creationId xmlns:a16="http://schemas.microsoft.com/office/drawing/2014/main" id="{475095CE-6579-4A7D-F717-7771745F32BA}"/>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87;p21">
            <a:extLst>
              <a:ext uri="{FF2B5EF4-FFF2-40B4-BE49-F238E27FC236}">
                <a16:creationId xmlns:a16="http://schemas.microsoft.com/office/drawing/2014/main" id="{3C70EE9A-C969-2379-0052-ACB938F46A94}"/>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sp>
        <p:nvSpPr>
          <p:cNvPr id="4" name="Google Shape;190;p21">
            <a:extLst>
              <a:ext uri="{FF2B5EF4-FFF2-40B4-BE49-F238E27FC236}">
                <a16:creationId xmlns:a16="http://schemas.microsoft.com/office/drawing/2014/main" id="{5A6D6B3C-6049-8AB4-8F31-0CD768FA6ECE}"/>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11</a:t>
            </a:r>
            <a:endParaRPr b="1" dirty="0">
              <a:solidFill>
                <a:schemeClr val="lt1"/>
              </a:solidFill>
            </a:endParaRPr>
          </a:p>
        </p:txBody>
      </p:sp>
      <p:grpSp>
        <p:nvGrpSpPr>
          <p:cNvPr id="7" name="Google Shape;255;p26">
            <a:extLst>
              <a:ext uri="{FF2B5EF4-FFF2-40B4-BE49-F238E27FC236}">
                <a16:creationId xmlns:a16="http://schemas.microsoft.com/office/drawing/2014/main" id="{E7729E0D-4445-E0B0-AF48-F63BF7DC7C83}"/>
              </a:ext>
            </a:extLst>
          </p:cNvPr>
          <p:cNvGrpSpPr/>
          <p:nvPr/>
        </p:nvGrpSpPr>
        <p:grpSpPr>
          <a:xfrm>
            <a:off x="556429" y="1111680"/>
            <a:ext cx="2824265" cy="479430"/>
            <a:chOff x="601981" y="1446831"/>
            <a:chExt cx="2316236" cy="432309"/>
          </a:xfrm>
        </p:grpSpPr>
        <p:pic>
          <p:nvPicPr>
            <p:cNvPr id="11" name="Google Shape;256;p26">
              <a:extLst>
                <a:ext uri="{FF2B5EF4-FFF2-40B4-BE49-F238E27FC236}">
                  <a16:creationId xmlns:a16="http://schemas.microsoft.com/office/drawing/2014/main" id="{64DF0D8B-A16B-7F0B-6F46-8BDFBF2E46FF}"/>
                </a:ext>
              </a:extLst>
            </p:cNvPr>
            <p:cNvPicPr preferRelativeResize="0"/>
            <p:nvPr/>
          </p:nvPicPr>
          <p:blipFill rotWithShape="1">
            <a:blip r:embed="rId5">
              <a:alphaModFix/>
            </a:blip>
            <a:srcRect/>
            <a:stretch/>
          </p:blipFill>
          <p:spPr>
            <a:xfrm>
              <a:off x="601981" y="1446831"/>
              <a:ext cx="2313991" cy="432309"/>
            </a:xfrm>
            <a:prstGeom prst="rect">
              <a:avLst/>
            </a:prstGeom>
            <a:noFill/>
            <a:ln>
              <a:noFill/>
            </a:ln>
          </p:spPr>
        </p:pic>
        <p:sp>
          <p:nvSpPr>
            <p:cNvPr id="12" name="Google Shape;257;p26">
              <a:extLst>
                <a:ext uri="{FF2B5EF4-FFF2-40B4-BE49-F238E27FC236}">
                  <a16:creationId xmlns:a16="http://schemas.microsoft.com/office/drawing/2014/main" id="{B9C5B652-CE2E-473C-44E6-47C2215A9CB9}"/>
                </a:ext>
              </a:extLst>
            </p:cNvPr>
            <p:cNvSpPr txBox="1"/>
            <p:nvPr/>
          </p:nvSpPr>
          <p:spPr>
            <a:xfrm>
              <a:off x="777986" y="1560281"/>
              <a:ext cx="2140231" cy="291389"/>
            </a:xfrm>
            <a:prstGeom prst="rect">
              <a:avLst/>
            </a:prstGeom>
            <a:noFill/>
            <a:ln>
              <a:noFill/>
            </a:ln>
          </p:spPr>
          <p:txBody>
            <a:bodyPr spcFirstLastPara="1" wrap="square" lIns="0" tIns="15225" rIns="0" bIns="0" anchor="b" anchorCtr="0">
              <a:spAutoFit/>
            </a:bodyPr>
            <a:lstStyle/>
            <a:p>
              <a:pPr marL="12700" lvl="0">
                <a:buClr>
                  <a:schemeClr val="lt1"/>
                </a:buClr>
                <a:buSzPts val="2000"/>
              </a:pPr>
              <a:r>
                <a:rPr lang="ja-JP" altLang="en-US" sz="2000" b="1" i="1" dirty="0">
                  <a:solidFill>
                    <a:schemeClr val="lt1"/>
                  </a:solidFill>
                  <a:latin typeface="メイリオ" panose="020B0604030504040204" pitchFamily="50" charset="-128"/>
                  <a:ea typeface="メイリオ" panose="020B0604030504040204" pitchFamily="50" charset="-128"/>
                  <a:cs typeface="Meiryo"/>
                  <a:sym typeface="Meiryo"/>
                </a:rPr>
                <a:t>文字起こし精度選択</a:t>
              </a:r>
            </a:p>
          </p:txBody>
        </p:sp>
      </p:grpSp>
      <p:sp>
        <p:nvSpPr>
          <p:cNvPr id="13" name="TextBox 2">
            <a:extLst>
              <a:ext uri="{FF2B5EF4-FFF2-40B4-BE49-F238E27FC236}">
                <a16:creationId xmlns:a16="http://schemas.microsoft.com/office/drawing/2014/main" id="{7C90E78F-7C71-D7C3-4F11-9AFB6AA7D1EC}"/>
              </a:ext>
            </a:extLst>
          </p:cNvPr>
          <p:cNvSpPr txBox="1"/>
          <p:nvPr/>
        </p:nvSpPr>
        <p:spPr>
          <a:xfrm>
            <a:off x="3598280" y="1155287"/>
            <a:ext cx="802431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ファイルがアップロードできたら文字起こし精度を選択します。</a:t>
            </a:r>
          </a:p>
          <a:p>
            <a:r>
              <a:rPr lang="ja-JP" altLang="en-US" sz="1800" b="1" dirty="0">
                <a:solidFill>
                  <a:srgbClr val="404040"/>
                </a:solidFill>
                <a:latin typeface="メイリオ"/>
                <a:ea typeface="メイリオ"/>
              </a:rPr>
              <a:t>文字起こしは以下２種類から選択できます。</a:t>
            </a:r>
          </a:p>
        </p:txBody>
      </p:sp>
      <p:grpSp>
        <p:nvGrpSpPr>
          <p:cNvPr id="22" name="グループ化 21">
            <a:extLst>
              <a:ext uri="{FF2B5EF4-FFF2-40B4-BE49-F238E27FC236}">
                <a16:creationId xmlns:a16="http://schemas.microsoft.com/office/drawing/2014/main" id="{5FA1D529-D5A0-023F-C85C-75368FDDA6B8}"/>
              </a:ext>
            </a:extLst>
          </p:cNvPr>
          <p:cNvGrpSpPr/>
          <p:nvPr/>
        </p:nvGrpSpPr>
        <p:grpSpPr>
          <a:xfrm>
            <a:off x="6364683" y="4177063"/>
            <a:ext cx="4848425" cy="900800"/>
            <a:chOff x="6364683" y="4177063"/>
            <a:chExt cx="4848425" cy="900800"/>
          </a:xfrm>
        </p:grpSpPr>
        <p:sp>
          <p:nvSpPr>
            <p:cNvPr id="19" name="Google Shape;201;p22">
              <a:extLst>
                <a:ext uri="{FF2B5EF4-FFF2-40B4-BE49-F238E27FC236}">
                  <a16:creationId xmlns:a16="http://schemas.microsoft.com/office/drawing/2014/main" id="{41F2D66B-A686-D0F6-767F-9C112B2CEB0A}"/>
                </a:ext>
              </a:extLst>
            </p:cNvPr>
            <p:cNvSpPr txBox="1"/>
            <p:nvPr/>
          </p:nvSpPr>
          <p:spPr>
            <a:xfrm>
              <a:off x="6364683" y="4177063"/>
              <a:ext cx="4507129" cy="393954"/>
            </a:xfrm>
            <a:prstGeom prst="rect">
              <a:avLst/>
            </a:prstGeom>
            <a:noFill/>
            <a:ln>
              <a:noFill/>
            </a:ln>
          </p:spPr>
          <p:txBody>
            <a:bodyPr spcFirstLastPara="1" wrap="square" lIns="0" tIns="0" rIns="0" bIns="0" anchor="t" anchorCtr="0">
              <a:spAutoFit/>
            </a:bodyPr>
            <a:lstStyle/>
            <a:p>
              <a:pPr>
                <a:lnSpc>
                  <a:spcPct val="160000"/>
                </a:lnSpc>
              </a:pPr>
              <a:r>
                <a:rPr lang="en-US" altLang="ja-JP" sz="1600" b="1" dirty="0">
                  <a:solidFill>
                    <a:srgbClr val="18689C"/>
                  </a:solidFill>
                  <a:latin typeface="メイリオ"/>
                  <a:ea typeface="メイリオ"/>
                </a:rPr>
                <a:t>【</a:t>
              </a:r>
              <a:r>
                <a:rPr lang="ja-JP" altLang="en-US" sz="1600" b="1" dirty="0">
                  <a:solidFill>
                    <a:srgbClr val="18689C"/>
                  </a:solidFill>
                  <a:latin typeface="メイリオ"/>
                  <a:ea typeface="メイリオ"/>
                </a:rPr>
                <a:t>タイムスタンプ</a:t>
              </a:r>
              <a:r>
                <a:rPr lang="en-US" altLang="ja-JP" sz="1600" b="1" dirty="0">
                  <a:solidFill>
                    <a:srgbClr val="18689C"/>
                  </a:solidFill>
                  <a:latin typeface="メイリオ"/>
                  <a:ea typeface="メイリオ"/>
                </a:rPr>
                <a:t>】 </a:t>
              </a:r>
              <a:r>
                <a:rPr lang="ja-JP" altLang="en-US" sz="1600" b="1" dirty="0">
                  <a:solidFill>
                    <a:srgbClr val="18689C"/>
                  </a:solidFill>
                  <a:latin typeface="メイリオ"/>
                  <a:ea typeface="メイリオ"/>
                </a:rPr>
                <a:t>文字起こし</a:t>
              </a:r>
            </a:p>
          </p:txBody>
        </p:sp>
        <p:sp>
          <p:nvSpPr>
            <p:cNvPr id="21" name="Google Shape;201;p22">
              <a:extLst>
                <a:ext uri="{FF2B5EF4-FFF2-40B4-BE49-F238E27FC236}">
                  <a16:creationId xmlns:a16="http://schemas.microsoft.com/office/drawing/2014/main" id="{5001F058-DA5F-0627-B878-8932DC4EE706}"/>
                </a:ext>
              </a:extLst>
            </p:cNvPr>
            <p:cNvSpPr txBox="1"/>
            <p:nvPr/>
          </p:nvSpPr>
          <p:spPr>
            <a:xfrm>
              <a:off x="6513908" y="4560798"/>
              <a:ext cx="4699200" cy="517065"/>
            </a:xfrm>
            <a:prstGeom prst="rect">
              <a:avLst/>
            </a:prstGeom>
            <a:noFill/>
            <a:ln>
              <a:noFill/>
            </a:ln>
          </p:spPr>
          <p:txBody>
            <a:bodyPr spcFirstLastPara="1" wrap="square" lIns="0" tIns="0" rIns="0" bIns="0" anchor="t" anchorCtr="0">
              <a:spAutoFit/>
            </a:bodyPr>
            <a:lstStyle/>
            <a:p>
              <a:pPr>
                <a:lnSpc>
                  <a:spcPct val="140000"/>
                </a:lnSpc>
              </a:pPr>
              <a:r>
                <a:rPr lang="ja-JP" altLang="en-US" sz="1200" b="1" dirty="0">
                  <a:solidFill>
                    <a:srgbClr val="404040"/>
                  </a:solidFill>
                  <a:latin typeface="メイリオ"/>
                  <a:ea typeface="メイリオ"/>
                </a:rPr>
                <a:t>文字起こしタイムスタンプ（いつ・どの発言や決定事項があったかを示す時間の記録 </a:t>
              </a:r>
              <a:r>
                <a:rPr lang="en-US" altLang="ja-JP" sz="1200" b="1" dirty="0">
                  <a:solidFill>
                    <a:srgbClr val="404040"/>
                  </a:solidFill>
                  <a:latin typeface="メイリオ"/>
                  <a:ea typeface="メイリオ"/>
                </a:rPr>
                <a:t>)</a:t>
              </a:r>
              <a:r>
                <a:rPr lang="ja-JP" altLang="en-US" sz="1200" b="1" dirty="0">
                  <a:solidFill>
                    <a:srgbClr val="404040"/>
                  </a:solidFill>
                  <a:latin typeface="メイリオ"/>
                  <a:ea typeface="メイリオ"/>
                </a:rPr>
                <a:t>が付加されます。</a:t>
              </a:r>
            </a:p>
          </p:txBody>
        </p:sp>
      </p:grpSp>
      <p:grpSp>
        <p:nvGrpSpPr>
          <p:cNvPr id="23" name="グループ化 22">
            <a:extLst>
              <a:ext uri="{FF2B5EF4-FFF2-40B4-BE49-F238E27FC236}">
                <a16:creationId xmlns:a16="http://schemas.microsoft.com/office/drawing/2014/main" id="{532083B7-87F6-CF5B-85A8-ADCEBEEB2DA7}"/>
              </a:ext>
            </a:extLst>
          </p:cNvPr>
          <p:cNvGrpSpPr/>
          <p:nvPr/>
        </p:nvGrpSpPr>
        <p:grpSpPr>
          <a:xfrm>
            <a:off x="6351860" y="5071901"/>
            <a:ext cx="4848425" cy="900800"/>
            <a:chOff x="6364683" y="4177063"/>
            <a:chExt cx="4848425" cy="900800"/>
          </a:xfrm>
        </p:grpSpPr>
        <p:sp>
          <p:nvSpPr>
            <p:cNvPr id="24" name="Google Shape;201;p22">
              <a:extLst>
                <a:ext uri="{FF2B5EF4-FFF2-40B4-BE49-F238E27FC236}">
                  <a16:creationId xmlns:a16="http://schemas.microsoft.com/office/drawing/2014/main" id="{45952994-8975-B5CA-A054-7A87B4949A3F}"/>
                </a:ext>
              </a:extLst>
            </p:cNvPr>
            <p:cNvSpPr txBox="1"/>
            <p:nvPr/>
          </p:nvSpPr>
          <p:spPr>
            <a:xfrm>
              <a:off x="6364683" y="4177063"/>
              <a:ext cx="4507129" cy="393954"/>
            </a:xfrm>
            <a:prstGeom prst="rect">
              <a:avLst/>
            </a:prstGeom>
            <a:noFill/>
            <a:ln>
              <a:noFill/>
            </a:ln>
          </p:spPr>
          <p:txBody>
            <a:bodyPr spcFirstLastPara="1" wrap="square" lIns="0" tIns="0" rIns="0" bIns="0" anchor="t" anchorCtr="0">
              <a:spAutoFit/>
            </a:bodyPr>
            <a:lstStyle/>
            <a:p>
              <a:pPr>
                <a:lnSpc>
                  <a:spcPct val="160000"/>
                </a:lnSpc>
              </a:pPr>
              <a:r>
                <a:rPr lang="en-US" altLang="ja-JP" sz="1600" b="1" dirty="0">
                  <a:solidFill>
                    <a:srgbClr val="18689C"/>
                  </a:solidFill>
                  <a:latin typeface="メイリオ"/>
                  <a:ea typeface="メイリオ"/>
                </a:rPr>
                <a:t>【</a:t>
              </a:r>
              <a:r>
                <a:rPr lang="ja-JP" altLang="en-US" sz="1600" b="1" dirty="0">
                  <a:solidFill>
                    <a:srgbClr val="18689C"/>
                  </a:solidFill>
                  <a:latin typeface="メイリオ"/>
                  <a:ea typeface="メイリオ"/>
                </a:rPr>
                <a:t>標準制度</a:t>
              </a:r>
              <a:r>
                <a:rPr lang="en-US" altLang="ja-JP" sz="1600" b="1" dirty="0">
                  <a:solidFill>
                    <a:srgbClr val="18689C"/>
                  </a:solidFill>
                  <a:latin typeface="メイリオ"/>
                  <a:ea typeface="メイリオ"/>
                </a:rPr>
                <a:t>】</a:t>
              </a:r>
              <a:r>
                <a:rPr lang="ja-JP" altLang="en-US" sz="1600" b="1" dirty="0">
                  <a:solidFill>
                    <a:srgbClr val="18689C"/>
                  </a:solidFill>
                  <a:latin typeface="メイリオ"/>
                  <a:ea typeface="メイリオ"/>
                </a:rPr>
                <a:t>文字起こし</a:t>
              </a:r>
            </a:p>
          </p:txBody>
        </p:sp>
        <p:sp>
          <p:nvSpPr>
            <p:cNvPr id="25" name="Google Shape;201;p22">
              <a:extLst>
                <a:ext uri="{FF2B5EF4-FFF2-40B4-BE49-F238E27FC236}">
                  <a16:creationId xmlns:a16="http://schemas.microsoft.com/office/drawing/2014/main" id="{ACF1BAD1-3AA5-96A6-0192-B5CB843A4BB8}"/>
                </a:ext>
              </a:extLst>
            </p:cNvPr>
            <p:cNvSpPr txBox="1"/>
            <p:nvPr/>
          </p:nvSpPr>
          <p:spPr>
            <a:xfrm>
              <a:off x="6513908" y="4560798"/>
              <a:ext cx="4699200" cy="517065"/>
            </a:xfrm>
            <a:prstGeom prst="rect">
              <a:avLst/>
            </a:prstGeom>
            <a:noFill/>
            <a:ln>
              <a:noFill/>
            </a:ln>
          </p:spPr>
          <p:txBody>
            <a:bodyPr spcFirstLastPara="1" wrap="square" lIns="0" tIns="0" rIns="0" bIns="0" anchor="t" anchorCtr="0">
              <a:spAutoFit/>
            </a:bodyPr>
            <a:lstStyle/>
            <a:p>
              <a:pPr>
                <a:lnSpc>
                  <a:spcPct val="140000"/>
                </a:lnSpc>
              </a:pPr>
              <a:r>
                <a:rPr lang="ja-JP" altLang="en-US" sz="1200" b="1" dirty="0">
                  <a:solidFill>
                    <a:srgbClr val="404040"/>
                  </a:solidFill>
                  <a:latin typeface="メイリオ"/>
                  <a:ea typeface="メイリオ"/>
                </a:rPr>
                <a:t>文字起こしにタイムスタンプが表示されませんが、その分、</a:t>
              </a:r>
              <a:endParaRPr lang="en-US" altLang="ja-JP" sz="1200" b="1" dirty="0">
                <a:solidFill>
                  <a:srgbClr val="404040"/>
                </a:solidFill>
                <a:latin typeface="メイリオ"/>
                <a:ea typeface="メイリオ"/>
              </a:endParaRPr>
            </a:p>
            <a:p>
              <a:pPr>
                <a:lnSpc>
                  <a:spcPct val="140000"/>
                </a:lnSpc>
              </a:pPr>
              <a:r>
                <a:rPr lang="ja-JP" altLang="en-US" sz="1200" b="1" dirty="0">
                  <a:solidFill>
                    <a:srgbClr val="404040"/>
                  </a:solidFill>
                  <a:latin typeface="メイリオ"/>
                  <a:ea typeface="メイリオ"/>
                </a:rPr>
                <a:t>低クレジットで利用できるモデルです。</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5" name="TextBox 4">
            <a:extLst>
              <a:ext uri="{FF2B5EF4-FFF2-40B4-BE49-F238E27FC236}">
                <a16:creationId xmlns:a16="http://schemas.microsoft.com/office/drawing/2014/main" id="{723AEFE4-12F1-6C29-2DF8-0B988FC5133F}"/>
              </a:ext>
            </a:extLst>
          </p:cNvPr>
          <p:cNvSpPr txBox="1"/>
          <p:nvPr/>
        </p:nvSpPr>
        <p:spPr>
          <a:xfrm>
            <a:off x="6339521" y="2182617"/>
            <a:ext cx="5526069" cy="13580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ja-JP" altLang="en-US" b="1" dirty="0">
                <a:solidFill>
                  <a:srgbClr val="404040"/>
                </a:solidFill>
                <a:latin typeface="メイリオ"/>
                <a:ea typeface="メイリオ"/>
              </a:rPr>
              <a:t>②フォーマットを選択する</a:t>
            </a: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a:ea typeface="メイリオ"/>
              </a:rPr>
              <a:t>・自動整形なし(文字起こしのみ実行)：整形なしでテキスト化のみ</a:t>
            </a: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a:ea typeface="メイリオ"/>
              </a:rPr>
              <a:t>・ナレチャ公式フォーマット</a:t>
            </a:r>
            <a:r>
              <a:rPr lang="ja-JP" b="1" dirty="0">
                <a:solidFill>
                  <a:srgbClr val="404040"/>
                </a:solidFill>
                <a:latin typeface="メイリオ"/>
                <a:ea typeface="メイリオ"/>
              </a:rPr>
              <a:t>：整形まで一括</a:t>
            </a:r>
            <a:r>
              <a:rPr lang="ja-JP" altLang="en-US" b="1" dirty="0">
                <a:solidFill>
                  <a:srgbClr val="404040"/>
                </a:solidFill>
                <a:latin typeface="メイリオ"/>
                <a:ea typeface="メイリオ"/>
              </a:rPr>
              <a:t>実行</a:t>
            </a: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a:ea typeface="メイリオ"/>
              </a:rPr>
              <a:t>・ナレチャ公式フォーマット</a:t>
            </a:r>
            <a:r>
              <a:rPr lang="en-US" altLang="ja-JP" b="1" dirty="0">
                <a:solidFill>
                  <a:srgbClr val="404040"/>
                </a:solidFill>
                <a:latin typeface="メイリオ"/>
                <a:ea typeface="メイリオ"/>
              </a:rPr>
              <a:t>(</a:t>
            </a:r>
            <a:r>
              <a:rPr lang="ja-JP" altLang="en-US" b="1" dirty="0">
                <a:solidFill>
                  <a:srgbClr val="404040"/>
                </a:solidFill>
                <a:latin typeface="メイリオ"/>
                <a:ea typeface="メイリオ"/>
              </a:rPr>
              <a:t>簡易版</a:t>
            </a:r>
            <a:r>
              <a:rPr lang="en-US" altLang="ja-JP" b="1" dirty="0">
                <a:solidFill>
                  <a:srgbClr val="404040"/>
                </a:solidFill>
                <a:latin typeface="メイリオ"/>
                <a:ea typeface="メイリオ"/>
              </a:rPr>
              <a:t>)</a:t>
            </a:r>
          </a:p>
        </p:txBody>
      </p:sp>
      <p:sp>
        <p:nvSpPr>
          <p:cNvPr id="6" name="TextBox 5">
            <a:extLst>
              <a:ext uri="{FF2B5EF4-FFF2-40B4-BE49-F238E27FC236}">
                <a16:creationId xmlns:a16="http://schemas.microsoft.com/office/drawing/2014/main" id="{CA0690E6-D9A8-F274-559E-B92180F19E01}"/>
              </a:ext>
            </a:extLst>
          </p:cNvPr>
          <p:cNvSpPr txBox="1"/>
          <p:nvPr/>
        </p:nvSpPr>
        <p:spPr>
          <a:xfrm>
            <a:off x="6339520" y="3425851"/>
            <a:ext cx="5251792"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③「議事録に整形」または「文字起こしを実行」</a:t>
            </a: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 　をクリックすると処理が始まります</a:t>
            </a: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　</a:t>
            </a:r>
          </a:p>
        </p:txBody>
      </p:sp>
      <p:sp>
        <p:nvSpPr>
          <p:cNvPr id="8" name="TextBox 5">
            <a:extLst>
              <a:ext uri="{FF2B5EF4-FFF2-40B4-BE49-F238E27FC236}">
                <a16:creationId xmlns:a16="http://schemas.microsoft.com/office/drawing/2014/main" id="{9A1926D4-2A5D-BEE0-1E07-8B1D10AB2BC1}"/>
              </a:ext>
            </a:extLst>
          </p:cNvPr>
          <p:cNvSpPr txBox="1"/>
          <p:nvPr/>
        </p:nvSpPr>
        <p:spPr>
          <a:xfrm>
            <a:off x="6339520" y="1660883"/>
            <a:ext cx="36117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①右上の整形フォーマット項目を押す</a:t>
            </a:r>
          </a:p>
        </p:txBody>
      </p:sp>
      <p:sp>
        <p:nvSpPr>
          <p:cNvPr id="9" name="Google Shape;319;p29">
            <a:extLst>
              <a:ext uri="{FF2B5EF4-FFF2-40B4-BE49-F238E27FC236}">
                <a16:creationId xmlns:a16="http://schemas.microsoft.com/office/drawing/2014/main" id="{F270BF7E-4140-343E-4FA4-888D44B8157F}"/>
              </a:ext>
            </a:extLst>
          </p:cNvPr>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i="1" u="none" strike="noStrike" cap="none">
                <a:solidFill>
                  <a:srgbClr val="FFFFFF"/>
                </a:solidFill>
                <a:latin typeface="Meiryo"/>
                <a:ea typeface="Meiryo"/>
                <a:cs typeface="Meiryo"/>
                <a:sym typeface="Meiryo"/>
              </a:rPr>
              <a:t>文字起こし精度・整形フォーマットの選択</a:t>
            </a:r>
            <a:r>
              <a:rPr lang="en-US" sz="2500" b="1" i="1" u="none" strike="noStrike" cap="none">
                <a:solidFill>
                  <a:srgbClr val="FFFFFF"/>
                </a:solidFill>
                <a:latin typeface="Meiryo"/>
                <a:ea typeface="Meiryo"/>
                <a:cs typeface="Meiryo"/>
                <a:sym typeface="Meiryo"/>
              </a:rPr>
              <a:t> </a:t>
            </a:r>
            <a:r>
              <a:rPr lang="ja-JP" altLang="en-US" sz="2500" b="1" i="1" u="none" strike="noStrike" cap="none">
                <a:solidFill>
                  <a:srgbClr val="FFFFFF"/>
                </a:solidFill>
                <a:latin typeface="Meiryo"/>
                <a:ea typeface="Meiryo"/>
                <a:cs typeface="Meiryo"/>
                <a:sym typeface="Meiryo"/>
              </a:rPr>
              <a:t> </a:t>
            </a:r>
            <a:r>
              <a:rPr lang="ja-JP" altLang="en-US" sz="1200" b="1">
                <a:solidFill>
                  <a:srgbClr val="FFFFFF"/>
                </a:solidFill>
                <a:latin typeface="メイリオ" panose="020B0604030504040204" pitchFamily="50" charset="-128"/>
                <a:ea typeface="メイリオ" panose="020B0604030504040204" pitchFamily="50" charset="-128"/>
                <a:cs typeface="Meiryo"/>
                <a:sym typeface="Meiryo"/>
              </a:rPr>
              <a:t>作成方法</a:t>
            </a:r>
            <a:r>
              <a:rPr lang="en-US" sz="1200" b="1" i="0" u="none" strike="noStrike" cap="none">
                <a:solidFill>
                  <a:srgbClr val="FFFFFF"/>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11" name="テキスト ボックス 10">
            <a:extLst>
              <a:ext uri="{FF2B5EF4-FFF2-40B4-BE49-F238E27FC236}">
                <a16:creationId xmlns:a16="http://schemas.microsoft.com/office/drawing/2014/main" id="{B93CA9E9-75C8-9B4F-1C77-10C50A4EA625}"/>
              </a:ext>
            </a:extLst>
          </p:cNvPr>
          <p:cNvSpPr txBox="1"/>
          <p:nvPr/>
        </p:nvSpPr>
        <p:spPr>
          <a:xfrm>
            <a:off x="6410404" y="6108939"/>
            <a:ext cx="3363581" cy="261610"/>
          </a:xfrm>
          <a:prstGeom prst="rect">
            <a:avLst/>
          </a:prstGeom>
          <a:noFill/>
        </p:spPr>
        <p:txBody>
          <a:bodyPr wrap="square" lIns="91440" tIns="45720" rIns="91440" bIns="45720" anchor="t">
            <a:spAutoFit/>
          </a:bodyPr>
          <a:lstStyle/>
          <a:p>
            <a:r>
              <a:rPr lang="ja-JP" altLang="ja-JP" sz="1100" b="1" dirty="0">
                <a:solidFill>
                  <a:srgbClr val="0563C1"/>
                </a:solidFill>
                <a:latin typeface="Meiryo"/>
                <a:ea typeface="Meiryo"/>
                <a:cs typeface="Meiryo"/>
                <a:sym typeface="Meiryo"/>
                <a:hlinkClick r:id="rId3" action="ppaction://hlinksldjump">
                  <a:extLst>
                    <a:ext uri="{A12FA001-AC4F-418D-AE19-62706E023703}">
                      <ahyp:hlinkClr xmlns:ahyp="http://schemas.microsoft.com/office/drawing/2018/hyperlinkcolor" val="tx"/>
                    </a:ext>
                  </a:extLst>
                </a:hlinkClick>
              </a:rPr>
              <a:t>※テキストクリックで該当のページに遷移します</a:t>
            </a:r>
            <a:endParaRPr lang="ja-JP" altLang="en-US" sz="1100" dirty="0">
              <a:solidFill>
                <a:srgbClr val="0563C1"/>
              </a:solidFill>
            </a:endParaRPr>
          </a:p>
        </p:txBody>
      </p:sp>
      <p:sp>
        <p:nvSpPr>
          <p:cNvPr id="10" name="Rectangle 9">
            <a:extLst>
              <a:ext uri="{FF2B5EF4-FFF2-40B4-BE49-F238E27FC236}">
                <a16:creationId xmlns:a16="http://schemas.microsoft.com/office/drawing/2014/main" id="{42D1BEC4-34E6-3225-6E50-042AE1AF6406}"/>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oogle Shape;187;p21">
            <a:extLst>
              <a:ext uri="{FF2B5EF4-FFF2-40B4-BE49-F238E27FC236}">
                <a16:creationId xmlns:a16="http://schemas.microsoft.com/office/drawing/2014/main" id="{C85CA497-B9A0-DF5F-DC9C-37624A2FB493}"/>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12" name="Google Shape;255;p26">
            <a:extLst>
              <a:ext uri="{FF2B5EF4-FFF2-40B4-BE49-F238E27FC236}">
                <a16:creationId xmlns:a16="http://schemas.microsoft.com/office/drawing/2014/main" id="{B4B10ADB-7883-C93D-205F-DCB7547B6712}"/>
              </a:ext>
            </a:extLst>
          </p:cNvPr>
          <p:cNvGrpSpPr/>
          <p:nvPr/>
        </p:nvGrpSpPr>
        <p:grpSpPr>
          <a:xfrm>
            <a:off x="556429" y="1111680"/>
            <a:ext cx="2953390" cy="479430"/>
            <a:chOff x="601981" y="1446831"/>
            <a:chExt cx="2422134" cy="432309"/>
          </a:xfrm>
        </p:grpSpPr>
        <p:pic>
          <p:nvPicPr>
            <p:cNvPr id="14" name="Google Shape;256;p26">
              <a:extLst>
                <a:ext uri="{FF2B5EF4-FFF2-40B4-BE49-F238E27FC236}">
                  <a16:creationId xmlns:a16="http://schemas.microsoft.com/office/drawing/2014/main" id="{30966DB4-A6B8-F288-913B-492F121C595B}"/>
                </a:ext>
              </a:extLst>
            </p:cNvPr>
            <p:cNvPicPr preferRelativeResize="0"/>
            <p:nvPr/>
          </p:nvPicPr>
          <p:blipFill rotWithShape="1">
            <a:blip r:embed="rId4">
              <a:alphaModFix/>
            </a:blip>
            <a:srcRect/>
            <a:stretch/>
          </p:blipFill>
          <p:spPr>
            <a:xfrm>
              <a:off x="601981" y="1446831"/>
              <a:ext cx="2422134" cy="432309"/>
            </a:xfrm>
            <a:prstGeom prst="rect">
              <a:avLst/>
            </a:prstGeom>
            <a:noFill/>
            <a:ln>
              <a:noFill/>
            </a:ln>
          </p:spPr>
        </p:pic>
        <p:sp>
          <p:nvSpPr>
            <p:cNvPr id="15" name="Google Shape;257;p26">
              <a:extLst>
                <a:ext uri="{FF2B5EF4-FFF2-40B4-BE49-F238E27FC236}">
                  <a16:creationId xmlns:a16="http://schemas.microsoft.com/office/drawing/2014/main" id="{D3C51877-450B-F4D0-8E15-74CF52E74565}"/>
                </a:ext>
              </a:extLst>
            </p:cNvPr>
            <p:cNvSpPr txBox="1"/>
            <p:nvPr/>
          </p:nvSpPr>
          <p:spPr>
            <a:xfrm>
              <a:off x="777986" y="1560281"/>
              <a:ext cx="2140231" cy="291389"/>
            </a:xfrm>
            <a:prstGeom prst="rect">
              <a:avLst/>
            </a:prstGeom>
            <a:noFill/>
            <a:ln>
              <a:noFill/>
            </a:ln>
          </p:spPr>
          <p:txBody>
            <a:bodyPr spcFirstLastPara="1" wrap="square" lIns="0" tIns="15225" rIns="0" bIns="0" anchor="b" anchorCtr="0">
              <a:spAutoFit/>
            </a:bodyPr>
            <a:lstStyle/>
            <a:p>
              <a:pPr marL="12700" lvl="0">
                <a:buClr>
                  <a:schemeClr val="lt1"/>
                </a:buClr>
                <a:buSzPts val="2000"/>
              </a:pPr>
              <a:r>
                <a:rPr lang="ja-JP" altLang="en-US" sz="2000" b="1" i="1" dirty="0">
                  <a:solidFill>
                    <a:schemeClr val="lt1"/>
                  </a:solidFill>
                  <a:latin typeface="メイリオ" panose="020B0604030504040204" pitchFamily="50" charset="-128"/>
                  <a:ea typeface="メイリオ" panose="020B0604030504040204" pitchFamily="50" charset="-128"/>
                  <a:cs typeface="Meiryo"/>
                  <a:sym typeface="Meiryo"/>
                </a:rPr>
                <a:t>整形フォーマット選択</a:t>
              </a:r>
            </a:p>
          </p:txBody>
        </p:sp>
      </p:grpSp>
      <p:sp>
        <p:nvSpPr>
          <p:cNvPr id="16" name="TextBox 2">
            <a:extLst>
              <a:ext uri="{FF2B5EF4-FFF2-40B4-BE49-F238E27FC236}">
                <a16:creationId xmlns:a16="http://schemas.microsoft.com/office/drawing/2014/main" id="{9488F8AF-4257-08AC-0337-93D9CB8D2E5E}"/>
              </a:ext>
            </a:extLst>
          </p:cNvPr>
          <p:cNvSpPr txBox="1"/>
          <p:nvPr/>
        </p:nvSpPr>
        <p:spPr>
          <a:xfrm>
            <a:off x="3598280" y="1155287"/>
            <a:ext cx="802431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議事録の内容に合わせた整形フォーマットを選択して、</a:t>
            </a:r>
            <a:endParaRPr lang="en-US" altLang="ja-JP" sz="1800" b="1" dirty="0">
              <a:solidFill>
                <a:srgbClr val="404040"/>
              </a:solidFill>
              <a:latin typeface="メイリオ"/>
              <a:ea typeface="メイリオ"/>
            </a:endParaRPr>
          </a:p>
          <a:p>
            <a:r>
              <a:rPr lang="ja-JP" altLang="en-US" sz="1800" b="1" dirty="0">
                <a:solidFill>
                  <a:srgbClr val="404040"/>
                </a:solidFill>
                <a:latin typeface="メイリオ"/>
                <a:ea typeface="メイリオ"/>
              </a:rPr>
              <a:t>議事録整形を実行します。</a:t>
            </a:r>
          </a:p>
        </p:txBody>
      </p:sp>
      <p:grpSp>
        <p:nvGrpSpPr>
          <p:cNvPr id="25" name="グループ化 24">
            <a:extLst>
              <a:ext uri="{FF2B5EF4-FFF2-40B4-BE49-F238E27FC236}">
                <a16:creationId xmlns:a16="http://schemas.microsoft.com/office/drawing/2014/main" id="{DD876BD3-13DF-93CC-DCEC-C50E1ABB1047}"/>
              </a:ext>
            </a:extLst>
          </p:cNvPr>
          <p:cNvGrpSpPr/>
          <p:nvPr/>
        </p:nvGrpSpPr>
        <p:grpSpPr>
          <a:xfrm>
            <a:off x="556429" y="1953646"/>
            <a:ext cx="5602074" cy="4020350"/>
            <a:chOff x="587730" y="1787415"/>
            <a:chExt cx="5602074" cy="4020350"/>
          </a:xfrm>
        </p:grpSpPr>
        <p:pic>
          <p:nvPicPr>
            <p:cNvPr id="360" name="Google Shape;360;p31"/>
            <p:cNvPicPr preferRelativeResize="0"/>
            <p:nvPr/>
          </p:nvPicPr>
          <p:blipFill>
            <a:blip r:embed="rId5">
              <a:alphaModFix/>
            </a:blip>
            <a:stretch>
              <a:fillRect/>
            </a:stretch>
          </p:blipFill>
          <p:spPr>
            <a:xfrm>
              <a:off x="587730" y="1971865"/>
              <a:ext cx="5602074" cy="383590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361" name="Google Shape;361;p31"/>
            <p:cNvSpPr txBox="1"/>
            <p:nvPr/>
          </p:nvSpPr>
          <p:spPr>
            <a:xfrm>
              <a:off x="5568259" y="1787415"/>
              <a:ext cx="518100" cy="565800"/>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latin typeface="Meiryo"/>
                  <a:ea typeface="Meiryo"/>
                  <a:cs typeface="Meiryo"/>
                  <a:sym typeface="Meiryo"/>
                </a:rPr>
                <a:t>①</a:t>
              </a:r>
              <a:endParaRPr sz="1800" b="0" i="0" u="none" strike="noStrike" cap="none">
                <a:solidFill>
                  <a:srgbClr val="FF3300"/>
                </a:solidFill>
                <a:latin typeface="Meiryo"/>
                <a:ea typeface="Meiryo"/>
                <a:cs typeface="Meiryo"/>
                <a:sym typeface="Meiryo"/>
              </a:endParaRPr>
            </a:p>
          </p:txBody>
        </p:sp>
        <p:sp>
          <p:nvSpPr>
            <p:cNvPr id="362" name="Google Shape;362;p31"/>
            <p:cNvSpPr txBox="1"/>
            <p:nvPr/>
          </p:nvSpPr>
          <p:spPr>
            <a:xfrm>
              <a:off x="5418386" y="2391600"/>
              <a:ext cx="518100" cy="565800"/>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latin typeface="Meiryo"/>
                  <a:ea typeface="Meiryo"/>
                  <a:cs typeface="Meiryo"/>
                  <a:sym typeface="Meiryo"/>
                </a:rPr>
                <a:t>②</a:t>
              </a:r>
              <a:endParaRPr sz="1800" b="0" i="0" u="none" strike="noStrike" cap="none">
                <a:solidFill>
                  <a:srgbClr val="FF3300"/>
                </a:solidFill>
                <a:latin typeface="Meiryo"/>
                <a:ea typeface="Meiryo"/>
                <a:cs typeface="Meiryo"/>
                <a:sym typeface="Meiryo"/>
              </a:endParaRPr>
            </a:p>
          </p:txBody>
        </p:sp>
        <p:sp>
          <p:nvSpPr>
            <p:cNvPr id="363" name="Google Shape;363;p31"/>
            <p:cNvSpPr txBox="1"/>
            <p:nvPr/>
          </p:nvSpPr>
          <p:spPr>
            <a:xfrm>
              <a:off x="5456772" y="4779253"/>
              <a:ext cx="518100" cy="565800"/>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dirty="0">
                  <a:solidFill>
                    <a:srgbClr val="FF3300"/>
                  </a:solidFill>
                  <a:latin typeface="Meiryo"/>
                  <a:ea typeface="Meiryo"/>
                  <a:cs typeface="Meiryo"/>
                  <a:sym typeface="Meiryo"/>
                </a:rPr>
                <a:t>③</a:t>
              </a:r>
              <a:endParaRPr sz="1800" b="0" i="0" u="none" strike="noStrike" cap="none" dirty="0">
                <a:solidFill>
                  <a:srgbClr val="FF3300"/>
                </a:solidFill>
                <a:latin typeface="Meiryo"/>
                <a:ea typeface="Meiryo"/>
                <a:cs typeface="Meiryo"/>
                <a:sym typeface="Meiryo"/>
              </a:endParaRPr>
            </a:p>
          </p:txBody>
        </p:sp>
        <p:sp>
          <p:nvSpPr>
            <p:cNvPr id="18" name="Google Shape;303;p28">
              <a:extLst>
                <a:ext uri="{FF2B5EF4-FFF2-40B4-BE49-F238E27FC236}">
                  <a16:creationId xmlns:a16="http://schemas.microsoft.com/office/drawing/2014/main" id="{FA9C29C3-599F-05C6-BA64-6225DDF3E73F}"/>
                </a:ext>
              </a:extLst>
            </p:cNvPr>
            <p:cNvSpPr/>
            <p:nvPr/>
          </p:nvSpPr>
          <p:spPr>
            <a:xfrm>
              <a:off x="3288361" y="2071315"/>
              <a:ext cx="2239358" cy="331227"/>
            </a:xfrm>
            <a:prstGeom prst="roundRect">
              <a:avLst>
                <a:gd name="adj" fmla="val 7015"/>
              </a:avLst>
            </a:prstGeom>
            <a:noFill/>
            <a:ln w="25375" cap="flat" cmpd="sng">
              <a:solidFill>
                <a:srgbClr val="FF4B4B"/>
              </a:solidFill>
              <a:prstDash val="solid"/>
              <a:miter lim="800000"/>
              <a:headEnd type="none" w="sm" len="sm"/>
              <a:tailEnd type="none" w="sm" len="sm"/>
            </a:ln>
          </p:spPr>
          <p:txBody>
            <a:bodyPr spcFirstLastPara="1" wrap="square" lIns="81200" tIns="40600" rIns="81200" bIns="40600" anchor="ctr" anchorCtr="0">
              <a:noAutofit/>
            </a:bodyPr>
            <a:lstStyle/>
            <a:p>
              <a:pPr marL="0" marR="0" lvl="0" indent="0" algn="ctr" rtl="0">
                <a:lnSpc>
                  <a:spcPct val="100000"/>
                </a:lnSpc>
                <a:spcBef>
                  <a:spcPts val="0"/>
                </a:spcBef>
                <a:spcAft>
                  <a:spcPts val="0"/>
                </a:spcAft>
                <a:buClr>
                  <a:srgbClr val="000000"/>
                </a:buClr>
                <a:buSzPts val="1421"/>
                <a:buFont typeface="Arial"/>
                <a:buNone/>
              </a:pPr>
              <a:endParaRPr sz="1421" b="1" i="0" u="none" strike="noStrike" cap="none">
                <a:solidFill>
                  <a:schemeClr val="accent5"/>
                </a:solidFill>
                <a:latin typeface="Arial"/>
                <a:ea typeface="Arial"/>
                <a:cs typeface="Arial"/>
                <a:sym typeface="Arial"/>
              </a:endParaRPr>
            </a:p>
          </p:txBody>
        </p:sp>
        <p:sp>
          <p:nvSpPr>
            <p:cNvPr id="19" name="Google Shape;303;p28">
              <a:extLst>
                <a:ext uri="{FF2B5EF4-FFF2-40B4-BE49-F238E27FC236}">
                  <a16:creationId xmlns:a16="http://schemas.microsoft.com/office/drawing/2014/main" id="{92C516EB-0070-DF98-56C6-5D262CCC1192}"/>
                </a:ext>
              </a:extLst>
            </p:cNvPr>
            <p:cNvSpPr/>
            <p:nvPr/>
          </p:nvSpPr>
          <p:spPr>
            <a:xfrm>
              <a:off x="3288360" y="2440927"/>
              <a:ext cx="2501993" cy="1875683"/>
            </a:xfrm>
            <a:prstGeom prst="roundRect">
              <a:avLst>
                <a:gd name="adj" fmla="val 2091"/>
              </a:avLst>
            </a:prstGeom>
            <a:noFill/>
            <a:ln w="25375" cap="flat" cmpd="sng">
              <a:solidFill>
                <a:srgbClr val="FF4B4B"/>
              </a:solidFill>
              <a:prstDash val="solid"/>
              <a:miter lim="800000"/>
              <a:headEnd type="none" w="sm" len="sm"/>
              <a:tailEnd type="none" w="sm" len="sm"/>
            </a:ln>
          </p:spPr>
          <p:txBody>
            <a:bodyPr spcFirstLastPara="1" wrap="square" lIns="81200" tIns="40600" rIns="81200" bIns="40600" anchor="ctr" anchorCtr="0">
              <a:noAutofit/>
            </a:bodyPr>
            <a:lstStyle/>
            <a:p>
              <a:pPr marL="0" marR="0" lvl="0" indent="0" algn="ctr" rtl="0">
                <a:lnSpc>
                  <a:spcPct val="100000"/>
                </a:lnSpc>
                <a:spcBef>
                  <a:spcPts val="0"/>
                </a:spcBef>
                <a:spcAft>
                  <a:spcPts val="0"/>
                </a:spcAft>
                <a:buClr>
                  <a:srgbClr val="000000"/>
                </a:buClr>
                <a:buSzPts val="1421"/>
                <a:buFont typeface="Arial"/>
                <a:buNone/>
              </a:pPr>
              <a:endParaRPr sz="1421" b="1" i="0" u="none" strike="noStrike" cap="none">
                <a:solidFill>
                  <a:schemeClr val="accent5"/>
                </a:solidFill>
                <a:latin typeface="Arial"/>
                <a:ea typeface="Arial"/>
                <a:cs typeface="Arial"/>
                <a:sym typeface="Arial"/>
              </a:endParaRPr>
            </a:p>
          </p:txBody>
        </p:sp>
        <p:sp>
          <p:nvSpPr>
            <p:cNvPr id="20" name="Google Shape;303;p28">
              <a:extLst>
                <a:ext uri="{FF2B5EF4-FFF2-40B4-BE49-F238E27FC236}">
                  <a16:creationId xmlns:a16="http://schemas.microsoft.com/office/drawing/2014/main" id="{6F5F34FA-0679-15B0-52B2-7B61CF7FB158}"/>
                </a:ext>
              </a:extLst>
            </p:cNvPr>
            <p:cNvSpPr/>
            <p:nvPr/>
          </p:nvSpPr>
          <p:spPr>
            <a:xfrm>
              <a:off x="4248726" y="5463110"/>
              <a:ext cx="1941077" cy="331227"/>
            </a:xfrm>
            <a:prstGeom prst="roundRect">
              <a:avLst>
                <a:gd name="adj" fmla="val 7015"/>
              </a:avLst>
            </a:prstGeom>
            <a:noFill/>
            <a:ln w="25375" cap="flat" cmpd="sng">
              <a:solidFill>
                <a:srgbClr val="FF4B4B"/>
              </a:solidFill>
              <a:prstDash val="solid"/>
              <a:miter lim="800000"/>
              <a:headEnd type="none" w="sm" len="sm"/>
              <a:tailEnd type="none" w="sm" len="sm"/>
            </a:ln>
          </p:spPr>
          <p:txBody>
            <a:bodyPr spcFirstLastPara="1" wrap="square" lIns="81200" tIns="40600" rIns="81200" bIns="40600" anchor="ctr" anchorCtr="0">
              <a:noAutofit/>
            </a:bodyPr>
            <a:lstStyle/>
            <a:p>
              <a:pPr marL="0" marR="0" lvl="0" indent="0" algn="ctr" rtl="0">
                <a:lnSpc>
                  <a:spcPct val="100000"/>
                </a:lnSpc>
                <a:spcBef>
                  <a:spcPts val="0"/>
                </a:spcBef>
                <a:spcAft>
                  <a:spcPts val="0"/>
                </a:spcAft>
                <a:buClr>
                  <a:srgbClr val="000000"/>
                </a:buClr>
                <a:buSzPts val="1421"/>
                <a:buFont typeface="Arial"/>
                <a:buNone/>
              </a:pPr>
              <a:endParaRPr sz="1421" b="1" i="0" u="none" strike="noStrike" cap="none">
                <a:solidFill>
                  <a:schemeClr val="accent5"/>
                </a:solidFill>
                <a:latin typeface="Arial"/>
                <a:ea typeface="Arial"/>
                <a:cs typeface="Arial"/>
                <a:sym typeface="Arial"/>
              </a:endParaRPr>
            </a:p>
          </p:txBody>
        </p:sp>
      </p:grpSp>
      <p:sp>
        <p:nvSpPr>
          <p:cNvPr id="21" name="Google Shape;325;p6">
            <a:extLst>
              <a:ext uri="{FF2B5EF4-FFF2-40B4-BE49-F238E27FC236}">
                <a16:creationId xmlns:a16="http://schemas.microsoft.com/office/drawing/2014/main" id="{52A23AA1-842A-87B8-CDC3-9230A9FF78AF}"/>
              </a:ext>
            </a:extLst>
          </p:cNvPr>
          <p:cNvSpPr/>
          <p:nvPr/>
        </p:nvSpPr>
        <p:spPr>
          <a:xfrm>
            <a:off x="6450539" y="4316610"/>
            <a:ext cx="5140773" cy="1657386"/>
          </a:xfrm>
          <a:prstGeom prst="roundRect">
            <a:avLst>
              <a:gd name="adj" fmla="val 6150"/>
            </a:avLst>
          </a:prstGeom>
          <a:solidFill>
            <a:srgbClr val="FFFBE6"/>
          </a:solidFill>
          <a:ln w="19050">
            <a:solidFill>
              <a:srgbClr val="FEE89D"/>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pSp>
        <p:nvGrpSpPr>
          <p:cNvPr id="22" name="グループ化 21">
            <a:extLst>
              <a:ext uri="{FF2B5EF4-FFF2-40B4-BE49-F238E27FC236}">
                <a16:creationId xmlns:a16="http://schemas.microsoft.com/office/drawing/2014/main" id="{3CF5061B-ADA7-71FB-E984-BAF5945BF3FE}"/>
              </a:ext>
            </a:extLst>
          </p:cNvPr>
          <p:cNvGrpSpPr/>
          <p:nvPr/>
        </p:nvGrpSpPr>
        <p:grpSpPr>
          <a:xfrm>
            <a:off x="6624535" y="4535975"/>
            <a:ext cx="4871777" cy="1197069"/>
            <a:chOff x="757598" y="4418773"/>
            <a:chExt cx="4871777" cy="1356513"/>
          </a:xfrm>
        </p:grpSpPr>
        <p:sp>
          <p:nvSpPr>
            <p:cNvPr id="23" name="Google Shape;206;p22">
              <a:extLst>
                <a:ext uri="{FF2B5EF4-FFF2-40B4-BE49-F238E27FC236}">
                  <a16:creationId xmlns:a16="http://schemas.microsoft.com/office/drawing/2014/main" id="{2CD95014-35F0-AB38-9094-16ED5D5AFCF9}"/>
                </a:ext>
              </a:extLst>
            </p:cNvPr>
            <p:cNvSpPr txBox="1"/>
            <p:nvPr/>
          </p:nvSpPr>
          <p:spPr>
            <a:xfrm>
              <a:off x="757598" y="4418773"/>
              <a:ext cx="1467660" cy="230832"/>
            </a:xfrm>
            <a:prstGeom prst="rect">
              <a:avLst/>
            </a:prstGeom>
            <a:noFill/>
            <a:ln>
              <a:noFill/>
            </a:ln>
          </p:spPr>
          <p:txBody>
            <a:bodyPr spcFirstLastPara="1" wrap="square" lIns="0" tIns="0" rIns="0" bIns="0" anchor="t" anchorCtr="0">
              <a:spAutoFit/>
            </a:bodyPr>
            <a:lstStyle/>
            <a:p>
              <a:pPr marL="0" marR="0" lvl="0" indent="0" algn="l">
                <a:spcBef>
                  <a:spcPts val="0"/>
                </a:spcBef>
                <a:spcAft>
                  <a:spcPts val="0"/>
                </a:spcAft>
                <a:buNone/>
              </a:pPr>
              <a:r>
                <a:rPr lang="ja-JP" altLang="en-US" sz="1500" b="1" dirty="0">
                  <a:solidFill>
                    <a:srgbClr val="404040"/>
                  </a:solidFill>
                  <a:latin typeface="メイリオ" panose="020B0604030504040204" pitchFamily="50" charset="-128"/>
                  <a:ea typeface="メイリオ" panose="020B0604030504040204" pitchFamily="50" charset="-128"/>
                </a:rPr>
                <a:t>💡ポイント</a:t>
              </a:r>
              <a:endParaRPr lang="en-US" sz="1500" b="1" dirty="0">
                <a:solidFill>
                  <a:srgbClr val="404040"/>
                </a:solidFill>
                <a:latin typeface="メイリオ" panose="020B0604030504040204" pitchFamily="50" charset="-128"/>
                <a:ea typeface="メイリオ" panose="020B0604030504040204" pitchFamily="50" charset="-128"/>
              </a:endParaRPr>
            </a:p>
          </p:txBody>
        </p:sp>
        <p:sp>
          <p:nvSpPr>
            <p:cNvPr id="24" name="Google Shape;207;p22">
              <a:extLst>
                <a:ext uri="{FF2B5EF4-FFF2-40B4-BE49-F238E27FC236}">
                  <a16:creationId xmlns:a16="http://schemas.microsoft.com/office/drawing/2014/main" id="{FAD3C661-1555-A7E1-EF01-C5F017E1DFE9}"/>
                </a:ext>
              </a:extLst>
            </p:cNvPr>
            <p:cNvSpPr txBox="1"/>
            <p:nvPr/>
          </p:nvSpPr>
          <p:spPr>
            <a:xfrm>
              <a:off x="896143" y="4816165"/>
              <a:ext cx="4733232" cy="959121"/>
            </a:xfrm>
            <a:prstGeom prst="rect">
              <a:avLst/>
            </a:prstGeom>
            <a:noFill/>
            <a:ln>
              <a:noFill/>
            </a:ln>
          </p:spPr>
          <p:txBody>
            <a:bodyPr spcFirstLastPara="1" wrap="square" lIns="0" tIns="0" rIns="0" bIns="0" anchor="t" anchorCtr="0">
              <a:spAutoFit/>
            </a:bodyPr>
            <a:lstStyle/>
            <a:p>
              <a:pPr>
                <a:lnSpc>
                  <a:spcPts val="2200"/>
                </a:lnSpc>
              </a:pPr>
              <a:r>
                <a:rPr lang="ja-JP" altLang="en-US" sz="1300" b="1" dirty="0">
                  <a:solidFill>
                    <a:srgbClr val="404040"/>
                  </a:solidFill>
                  <a:latin typeface="メイリオ" panose="020B0604030504040204" pitchFamily="50" charset="-128"/>
                  <a:ea typeface="メイリオ" panose="020B0604030504040204" pitchFamily="50" charset="-128"/>
                </a:rPr>
                <a:t>整形フォーマットは、ご自身でオリジナルのフォーマットを</a:t>
              </a:r>
              <a:endParaRPr lang="en-US" altLang="ja-JP" sz="1300" b="1" dirty="0">
                <a:solidFill>
                  <a:srgbClr val="404040"/>
                </a:solidFill>
                <a:latin typeface="メイリオ" panose="020B0604030504040204" pitchFamily="50" charset="-128"/>
                <a:ea typeface="メイリオ" panose="020B0604030504040204" pitchFamily="50" charset="-128"/>
              </a:endParaRPr>
            </a:p>
            <a:p>
              <a:pPr>
                <a:lnSpc>
                  <a:spcPts val="2200"/>
                </a:lnSpc>
              </a:pPr>
              <a:r>
                <a:rPr lang="ja-JP" altLang="en-US" sz="1300" b="1" dirty="0">
                  <a:solidFill>
                    <a:srgbClr val="404040"/>
                  </a:solidFill>
                  <a:latin typeface="メイリオ" panose="020B0604030504040204" pitchFamily="50" charset="-128"/>
                  <a:ea typeface="メイリオ" panose="020B0604030504040204" pitchFamily="50" charset="-128"/>
                </a:rPr>
                <a:t>作成可能です。作成方法については、</a:t>
              </a:r>
              <a:endParaRPr lang="en-US" altLang="ja-JP" sz="1300" b="1" dirty="0">
                <a:solidFill>
                  <a:srgbClr val="404040"/>
                </a:solidFill>
                <a:latin typeface="メイリオ" panose="020B0604030504040204" pitchFamily="50" charset="-128"/>
                <a:ea typeface="メイリオ" panose="020B0604030504040204" pitchFamily="50" charset="-128"/>
              </a:endParaRPr>
            </a:p>
            <a:p>
              <a:pPr>
                <a:lnSpc>
                  <a:spcPts val="2200"/>
                </a:lnSpc>
              </a:pPr>
              <a:r>
                <a:rPr lang="ja-JP" altLang="en-US" sz="1300" b="1" dirty="0">
                  <a:solidFill>
                    <a:srgbClr val="404040"/>
                  </a:solidFill>
                  <a:latin typeface="メイリオ" panose="020B0604030504040204" pitchFamily="50" charset="-128"/>
                  <a:ea typeface="メイリオ" panose="020B0604030504040204" pitchFamily="50" charset="-128"/>
                </a:rPr>
                <a:t>後の</a:t>
              </a:r>
              <a:r>
                <a:rPr lang="ja-JP" altLang="en-US" sz="1300" b="1" dirty="0">
                  <a:solidFill>
                    <a:srgbClr val="404040"/>
                  </a:solidFill>
                  <a:latin typeface="メイリオ" panose="020B0604030504040204" pitchFamily="50" charset="-128"/>
                  <a:ea typeface="メイリオ" panose="020B0604030504040204" pitchFamily="50" charset="-128"/>
                  <a:hlinkClick r:id="rId3" action="ppaction://hlinksldjump"/>
                </a:rPr>
                <a:t>「オリジナル整形フォーマット」</a:t>
              </a:r>
              <a:r>
                <a:rPr lang="ja-JP" altLang="en-US" sz="1300" b="1" dirty="0">
                  <a:solidFill>
                    <a:srgbClr val="404040"/>
                  </a:solidFill>
                  <a:latin typeface="メイリオ" panose="020B0604030504040204" pitchFamily="50" charset="-128"/>
                  <a:ea typeface="メイリオ" panose="020B0604030504040204" pitchFamily="50" charset="-128"/>
                </a:rPr>
                <a:t>をご覧ください</a:t>
              </a:r>
              <a:endParaRPr lang="en-US" sz="1300" b="1" dirty="0">
                <a:solidFill>
                  <a:srgbClr val="404040"/>
                </a:solidFill>
                <a:latin typeface="メイリオ" panose="020B0604030504040204" pitchFamily="50" charset="-128"/>
                <a:ea typeface="メイリオ" panose="020B0604030504040204" pitchFamily="50" charset="-128"/>
              </a:endParaRPr>
            </a:p>
          </p:txBody>
        </p:sp>
      </p:grpSp>
      <p:sp>
        <p:nvSpPr>
          <p:cNvPr id="26" name="Google Shape;190;p21">
            <a:extLst>
              <a:ext uri="{FF2B5EF4-FFF2-40B4-BE49-F238E27FC236}">
                <a16:creationId xmlns:a16="http://schemas.microsoft.com/office/drawing/2014/main" id="{6A370DC8-469B-1FAD-8FE9-7F08787A936E}"/>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12</a:t>
            </a:r>
            <a:endParaRPr b="1" dirty="0">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4" name="Google Shape;374;p32"/>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i="1" u="none" strike="noStrike" cap="none">
                <a:solidFill>
                  <a:srgbClr val="FFFFFF"/>
                </a:solidFill>
                <a:latin typeface="メイリオ" panose="020B0604030504040204" pitchFamily="50" charset="-128"/>
                <a:ea typeface="メイリオ" panose="020B0604030504040204" pitchFamily="50" charset="-128"/>
                <a:cs typeface="Meiryo"/>
                <a:sym typeface="Meiryo"/>
              </a:rPr>
              <a:t>議事録整形処理</a:t>
            </a:r>
            <a:r>
              <a:rPr lang="en-US" altLang="ja-JP" sz="2500" b="1" i="1" u="none" strike="noStrike" cap="none">
                <a:solidFill>
                  <a:srgbClr val="FFFFFF"/>
                </a:solidFill>
                <a:latin typeface="メイリオ" panose="020B0604030504040204" pitchFamily="50" charset="-128"/>
                <a:ea typeface="メイリオ" panose="020B0604030504040204" pitchFamily="50" charset="-128"/>
                <a:cs typeface="Meiryo"/>
                <a:sym typeface="Meiryo"/>
              </a:rPr>
              <a:t>(</a:t>
            </a:r>
            <a:r>
              <a:rPr lang="ja-JP" altLang="en-US" sz="2500" b="1" i="1" u="none" strike="noStrike" cap="none">
                <a:solidFill>
                  <a:srgbClr val="FFFFFF"/>
                </a:solidFill>
                <a:latin typeface="メイリオ" panose="020B0604030504040204" pitchFamily="50" charset="-128"/>
                <a:ea typeface="メイリオ" panose="020B0604030504040204" pitchFamily="50" charset="-128"/>
                <a:cs typeface="Meiryo"/>
                <a:sym typeface="Meiryo"/>
              </a:rPr>
              <a:t>文字起こし中・処理完了</a:t>
            </a:r>
            <a:r>
              <a:rPr lang="en-US" altLang="ja-JP" sz="2500" b="1" i="1" u="none" strike="noStrike" cap="none">
                <a:solidFill>
                  <a:srgbClr val="FFFFFF"/>
                </a:solidFill>
                <a:latin typeface="メイリオ" panose="020B0604030504040204" pitchFamily="50" charset="-128"/>
                <a:ea typeface="メイリオ" panose="020B0604030504040204" pitchFamily="50" charset="-128"/>
                <a:cs typeface="Meiryo"/>
                <a:sym typeface="Meiryo"/>
              </a:rPr>
              <a:t>)</a:t>
            </a:r>
            <a:r>
              <a:rPr lang="en-US" sz="2500" b="1" i="1" u="none" strike="noStrike" cap="none">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sz="1200" b="1">
                <a:solidFill>
                  <a:srgbClr val="FFFFFF"/>
                </a:solidFill>
                <a:latin typeface="メイリオ" panose="020B0604030504040204" pitchFamily="50" charset="-128"/>
                <a:ea typeface="メイリオ" panose="020B0604030504040204" pitchFamily="50" charset="-128"/>
                <a:cs typeface="Meiryo"/>
                <a:sym typeface="Meiryo"/>
              </a:rPr>
              <a:t>作成方法</a:t>
            </a:r>
            <a:r>
              <a:rPr lang="en-US" sz="1200" b="1" i="0" u="none" strike="noStrike" cap="none">
                <a:solidFill>
                  <a:srgbClr val="FFFFFF"/>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3" name="TextBox 2">
            <a:extLst>
              <a:ext uri="{FF2B5EF4-FFF2-40B4-BE49-F238E27FC236}">
                <a16:creationId xmlns:a16="http://schemas.microsoft.com/office/drawing/2014/main" id="{C346F5CD-5284-4B85-3193-0708F5C014A7}"/>
              </a:ext>
            </a:extLst>
          </p:cNvPr>
          <p:cNvSpPr txBox="1"/>
          <p:nvPr/>
        </p:nvSpPr>
        <p:spPr>
          <a:xfrm>
            <a:off x="760214" y="4548119"/>
            <a:ext cx="498822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dirty="0">
                <a:solidFill>
                  <a:srgbClr val="404040"/>
                </a:solidFill>
                <a:latin typeface="メイリオ" panose="020B0604030504040204" pitchFamily="50" charset="-128"/>
                <a:ea typeface="メイリオ" panose="020B0604030504040204" pitchFamily="50" charset="-128"/>
              </a:rPr>
              <a:t>①「この表示を閉じても、バックグラウンドで進行します」</a:t>
            </a: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　 とメッセージが表示されると、画面を閉じてもバックグ</a:t>
            </a: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    ラウンドで処理は継続される</a:t>
            </a:r>
          </a:p>
        </p:txBody>
      </p:sp>
      <p:sp>
        <p:nvSpPr>
          <p:cNvPr id="5" name="TextBox 4">
            <a:extLst>
              <a:ext uri="{FF2B5EF4-FFF2-40B4-BE49-F238E27FC236}">
                <a16:creationId xmlns:a16="http://schemas.microsoft.com/office/drawing/2014/main" id="{78A2F2F3-CAAD-3220-9C48-D313707D6EA5}"/>
              </a:ext>
            </a:extLst>
          </p:cNvPr>
          <p:cNvSpPr txBox="1"/>
          <p:nvPr/>
        </p:nvSpPr>
        <p:spPr>
          <a:xfrm>
            <a:off x="6443559" y="4548119"/>
            <a:ext cx="539790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dirty="0">
                <a:solidFill>
                  <a:srgbClr val="404040"/>
                </a:solidFill>
                <a:latin typeface="メイリオ" panose="020B0604030504040204" pitchFamily="50" charset="-128"/>
                <a:ea typeface="メイリオ" panose="020B0604030504040204" pitchFamily="50" charset="-128"/>
              </a:rPr>
              <a:t>②処理が完了すると「整形議事録」または「文字起こし完了」</a:t>
            </a: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    と表示される</a:t>
            </a: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　</a:t>
            </a: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  </a:t>
            </a:r>
            <a:r>
              <a:rPr lang="ja-JP" altLang="en-US" b="1" dirty="0">
                <a:solidFill>
                  <a:srgbClr val="FF4B4B"/>
                </a:solidFill>
                <a:latin typeface="メイリオ" panose="020B0604030504040204" pitchFamily="50" charset="-128"/>
                <a:ea typeface="メイリオ" panose="020B0604030504040204" pitchFamily="50" charset="-128"/>
              </a:rPr>
              <a:t>✔これで基本となる議事録の文字起こし整形が完了</a:t>
            </a:r>
          </a:p>
        </p:txBody>
      </p:sp>
      <p:sp>
        <p:nvSpPr>
          <p:cNvPr id="12" name="Rectangle 11">
            <a:extLst>
              <a:ext uri="{FF2B5EF4-FFF2-40B4-BE49-F238E27FC236}">
                <a16:creationId xmlns:a16="http://schemas.microsoft.com/office/drawing/2014/main" id="{0244859A-0F87-4B6B-096A-562FD01E5627}"/>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oogle Shape;187;p21">
            <a:extLst>
              <a:ext uri="{FF2B5EF4-FFF2-40B4-BE49-F238E27FC236}">
                <a16:creationId xmlns:a16="http://schemas.microsoft.com/office/drawing/2014/main" id="{3E15F5C1-3955-97AA-E95F-53498EF02E24}"/>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13" name="Google Shape;255;p26">
            <a:extLst>
              <a:ext uri="{FF2B5EF4-FFF2-40B4-BE49-F238E27FC236}">
                <a16:creationId xmlns:a16="http://schemas.microsoft.com/office/drawing/2014/main" id="{0A329AFB-961B-24BB-EC4B-E9AE0ED894B2}"/>
              </a:ext>
            </a:extLst>
          </p:cNvPr>
          <p:cNvGrpSpPr/>
          <p:nvPr/>
        </p:nvGrpSpPr>
        <p:grpSpPr>
          <a:xfrm>
            <a:off x="556429" y="1111680"/>
            <a:ext cx="1967696" cy="479430"/>
            <a:chOff x="601981" y="1446831"/>
            <a:chExt cx="1613747" cy="432309"/>
          </a:xfrm>
        </p:grpSpPr>
        <p:pic>
          <p:nvPicPr>
            <p:cNvPr id="15" name="Google Shape;256;p26">
              <a:extLst>
                <a:ext uri="{FF2B5EF4-FFF2-40B4-BE49-F238E27FC236}">
                  <a16:creationId xmlns:a16="http://schemas.microsoft.com/office/drawing/2014/main" id="{B324FA78-8BD2-3A59-0DA1-1545477C6923}"/>
                </a:ext>
              </a:extLst>
            </p:cNvPr>
            <p:cNvPicPr preferRelativeResize="0"/>
            <p:nvPr/>
          </p:nvPicPr>
          <p:blipFill rotWithShape="1">
            <a:blip r:embed="rId3">
              <a:alphaModFix/>
            </a:blip>
            <a:srcRect/>
            <a:stretch/>
          </p:blipFill>
          <p:spPr>
            <a:xfrm>
              <a:off x="601981" y="1446831"/>
              <a:ext cx="1613747" cy="432309"/>
            </a:xfrm>
            <a:prstGeom prst="rect">
              <a:avLst/>
            </a:prstGeom>
            <a:noFill/>
            <a:ln>
              <a:noFill/>
            </a:ln>
          </p:spPr>
        </p:pic>
        <p:sp>
          <p:nvSpPr>
            <p:cNvPr id="16" name="Google Shape;257;p26">
              <a:extLst>
                <a:ext uri="{FF2B5EF4-FFF2-40B4-BE49-F238E27FC236}">
                  <a16:creationId xmlns:a16="http://schemas.microsoft.com/office/drawing/2014/main" id="{7E38F93D-5A97-CE61-C226-B770F3C55A7B}"/>
                </a:ext>
              </a:extLst>
            </p:cNvPr>
            <p:cNvSpPr txBox="1"/>
            <p:nvPr/>
          </p:nvSpPr>
          <p:spPr>
            <a:xfrm>
              <a:off x="777986" y="1560281"/>
              <a:ext cx="1437742"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zh-CN" altLang="en-US" sz="2000" b="1" i="1" dirty="0">
                  <a:solidFill>
                    <a:srgbClr val="FFFFFF"/>
                  </a:solidFill>
                  <a:latin typeface="Meiryo"/>
                  <a:ea typeface="Meiryo"/>
                  <a:cs typeface="Meiryo"/>
                  <a:sym typeface="Meiryo"/>
                </a:rPr>
                <a:t>解析処理画面</a:t>
              </a:r>
            </a:p>
          </p:txBody>
        </p:sp>
      </p:grpSp>
      <p:sp>
        <p:nvSpPr>
          <p:cNvPr id="17" name="TextBox 2">
            <a:extLst>
              <a:ext uri="{FF2B5EF4-FFF2-40B4-BE49-F238E27FC236}">
                <a16:creationId xmlns:a16="http://schemas.microsoft.com/office/drawing/2014/main" id="{F9D09566-F00F-8A99-6BA5-9E5F6B812787}"/>
              </a:ext>
            </a:extLst>
          </p:cNvPr>
          <p:cNvSpPr txBox="1"/>
          <p:nvPr/>
        </p:nvSpPr>
        <p:spPr>
          <a:xfrm>
            <a:off x="2696377" y="1155287"/>
            <a:ext cx="802431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処理が始まると、「</a:t>
            </a:r>
            <a:r>
              <a:rPr lang="en-US" altLang="ja-JP" sz="1800" b="1" dirty="0">
                <a:solidFill>
                  <a:srgbClr val="404040"/>
                </a:solidFill>
                <a:latin typeface="メイリオ"/>
                <a:ea typeface="メイリオ"/>
              </a:rPr>
              <a:t>AI</a:t>
            </a:r>
            <a:r>
              <a:rPr lang="ja-JP" altLang="en-US" sz="1800" b="1" dirty="0">
                <a:solidFill>
                  <a:srgbClr val="404040"/>
                </a:solidFill>
                <a:latin typeface="メイリオ"/>
                <a:ea typeface="メイリオ"/>
              </a:rPr>
              <a:t>が内容を解析中です」</a:t>
            </a:r>
            <a:endParaRPr lang="en-US" altLang="ja-JP" sz="1800" b="1" dirty="0">
              <a:solidFill>
                <a:srgbClr val="404040"/>
              </a:solidFill>
              <a:latin typeface="メイリオ"/>
              <a:ea typeface="メイリオ"/>
            </a:endParaRPr>
          </a:p>
          <a:p>
            <a:r>
              <a:rPr lang="ja-JP" altLang="en-US" sz="1800" b="1" dirty="0">
                <a:solidFill>
                  <a:srgbClr val="404040"/>
                </a:solidFill>
                <a:latin typeface="メイリオ"/>
                <a:ea typeface="メイリオ"/>
              </a:rPr>
              <a:t>「ファイルをアップロード中です」というメッセージが表示されます。</a:t>
            </a:r>
          </a:p>
        </p:txBody>
      </p:sp>
      <p:grpSp>
        <p:nvGrpSpPr>
          <p:cNvPr id="28" name="グループ化 27">
            <a:extLst>
              <a:ext uri="{FF2B5EF4-FFF2-40B4-BE49-F238E27FC236}">
                <a16:creationId xmlns:a16="http://schemas.microsoft.com/office/drawing/2014/main" id="{6975840B-82EA-B19B-03BF-D68F4B57525F}"/>
              </a:ext>
            </a:extLst>
          </p:cNvPr>
          <p:cNvGrpSpPr/>
          <p:nvPr/>
        </p:nvGrpSpPr>
        <p:grpSpPr>
          <a:xfrm>
            <a:off x="907686" y="1936661"/>
            <a:ext cx="10399146" cy="2377553"/>
            <a:chOff x="907686" y="2042105"/>
            <a:chExt cx="10399146" cy="2377553"/>
          </a:xfrm>
        </p:grpSpPr>
        <p:sp>
          <p:nvSpPr>
            <p:cNvPr id="380" name="Google Shape;380;p32"/>
            <p:cNvSpPr/>
            <p:nvPr/>
          </p:nvSpPr>
          <p:spPr>
            <a:xfrm rot="5400000">
              <a:off x="5722508" y="3131774"/>
              <a:ext cx="769500" cy="191100"/>
            </a:xfrm>
            <a:prstGeom prst="triangle">
              <a:avLst>
                <a:gd name="adj" fmla="val 50990"/>
              </a:avLst>
            </a:prstGeom>
            <a:solidFill>
              <a:srgbClr val="2B639B">
                <a:alpha val="474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21" name="グループ化 20">
              <a:extLst>
                <a:ext uri="{FF2B5EF4-FFF2-40B4-BE49-F238E27FC236}">
                  <a16:creationId xmlns:a16="http://schemas.microsoft.com/office/drawing/2014/main" id="{11B08B6A-7316-6B63-905B-E7C55D28D7CE}"/>
                </a:ext>
              </a:extLst>
            </p:cNvPr>
            <p:cNvGrpSpPr/>
            <p:nvPr/>
          </p:nvGrpSpPr>
          <p:grpSpPr>
            <a:xfrm>
              <a:off x="6750858" y="2042105"/>
              <a:ext cx="4555974" cy="2377553"/>
              <a:chOff x="6750858" y="2309319"/>
              <a:chExt cx="4555974" cy="2377553"/>
            </a:xfrm>
          </p:grpSpPr>
          <p:grpSp>
            <p:nvGrpSpPr>
              <p:cNvPr id="20" name="グループ化 19">
                <a:extLst>
                  <a:ext uri="{FF2B5EF4-FFF2-40B4-BE49-F238E27FC236}">
                    <a16:creationId xmlns:a16="http://schemas.microsoft.com/office/drawing/2014/main" id="{F4D30F1B-6A1B-8235-5471-C42074399A7C}"/>
                  </a:ext>
                </a:extLst>
              </p:cNvPr>
              <p:cNvGrpSpPr/>
              <p:nvPr/>
            </p:nvGrpSpPr>
            <p:grpSpPr>
              <a:xfrm>
                <a:off x="6750858" y="2309319"/>
                <a:ext cx="4555974" cy="2377553"/>
                <a:chOff x="6750858" y="2309319"/>
                <a:chExt cx="4555974" cy="2377553"/>
              </a:xfrm>
            </p:grpSpPr>
            <p:pic>
              <p:nvPicPr>
                <p:cNvPr id="372" name="Google Shape;372;p32"/>
                <p:cNvPicPr preferRelativeResize="0"/>
                <p:nvPr/>
              </p:nvPicPr>
              <p:blipFill>
                <a:blip r:embed="rId4">
                  <a:alphaModFix/>
                </a:blip>
                <a:stretch>
                  <a:fillRect/>
                </a:stretch>
              </p:blipFill>
              <p:spPr>
                <a:xfrm>
                  <a:off x="6750858" y="2309319"/>
                  <a:ext cx="4555974" cy="2377553"/>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9" name="テキスト ボックス 18">
                  <a:extLst>
                    <a:ext uri="{FF2B5EF4-FFF2-40B4-BE49-F238E27FC236}">
                      <a16:creationId xmlns:a16="http://schemas.microsoft.com/office/drawing/2014/main" id="{63B141EE-7159-AFB6-7BF8-32C27B4C9E85}"/>
                    </a:ext>
                  </a:extLst>
                </p:cNvPr>
                <p:cNvSpPr txBox="1"/>
                <p:nvPr/>
              </p:nvSpPr>
              <p:spPr>
                <a:xfrm>
                  <a:off x="8526144" y="2654175"/>
                  <a:ext cx="1005403" cy="357821"/>
                </a:xfrm>
                <a:prstGeom prst="rect">
                  <a:avLst/>
                </a:prstGeom>
                <a:solidFill>
                  <a:schemeClr val="lt1"/>
                </a:solidFill>
              </p:spPr>
              <p:txBody>
                <a:bodyPr wrap="none" tIns="64800" rtlCol="0">
                  <a:spAutoFit/>
                </a:bodyPr>
                <a:lstStyle/>
                <a:p>
                  <a:r>
                    <a:rPr kumimoji="1" lang="ja-JP" altLang="en-US" sz="1600" b="1" dirty="0">
                      <a:ln w="22225">
                        <a:noFill/>
                      </a:ln>
                      <a:solidFill>
                        <a:srgbClr val="2B639B"/>
                      </a:solidFill>
                      <a:latin typeface="メイリオ" panose="020B0604030504040204" pitchFamily="50" charset="-128"/>
                      <a:ea typeface="メイリオ" panose="020B0604030504040204" pitchFamily="50" charset="-128"/>
                    </a:rPr>
                    <a:t>処理完了</a:t>
                  </a:r>
                </a:p>
              </p:txBody>
            </p:sp>
          </p:grpSp>
          <p:sp>
            <p:nvSpPr>
              <p:cNvPr id="384" name="Google Shape;384;p32"/>
              <p:cNvSpPr/>
              <p:nvPr/>
            </p:nvSpPr>
            <p:spPr>
              <a:xfrm>
                <a:off x="6843475" y="2665341"/>
                <a:ext cx="284700" cy="88500"/>
              </a:xfrm>
              <a:prstGeom prst="rect">
                <a:avLst/>
              </a:prstGeom>
              <a:noFill/>
              <a:ln w="19050" cap="flat" cmpd="sng">
                <a:solidFill>
                  <a:srgbClr val="FF4B4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22" name="グループ化 21">
              <a:extLst>
                <a:ext uri="{FF2B5EF4-FFF2-40B4-BE49-F238E27FC236}">
                  <a16:creationId xmlns:a16="http://schemas.microsoft.com/office/drawing/2014/main" id="{C8D1DA5A-8E53-90E1-4AC4-6A7B9F7BFC72}"/>
                </a:ext>
              </a:extLst>
            </p:cNvPr>
            <p:cNvGrpSpPr/>
            <p:nvPr/>
          </p:nvGrpSpPr>
          <p:grpSpPr>
            <a:xfrm>
              <a:off x="907686" y="2044406"/>
              <a:ext cx="4555973" cy="2375252"/>
              <a:chOff x="907686" y="2311620"/>
              <a:chExt cx="4555973" cy="2375252"/>
            </a:xfrm>
          </p:grpSpPr>
          <p:pic>
            <p:nvPicPr>
              <p:cNvPr id="373" name="Google Shape;373;p32"/>
              <p:cNvPicPr preferRelativeResize="0"/>
              <p:nvPr/>
            </p:nvPicPr>
            <p:blipFill>
              <a:blip r:embed="rId5">
                <a:alphaModFix/>
              </a:blip>
              <a:stretch>
                <a:fillRect/>
              </a:stretch>
            </p:blipFill>
            <p:spPr>
              <a:xfrm>
                <a:off x="907686" y="2311620"/>
                <a:ext cx="4555973" cy="2375252"/>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383" name="Google Shape;383;p32"/>
              <p:cNvSpPr/>
              <p:nvPr/>
            </p:nvSpPr>
            <p:spPr>
              <a:xfrm>
                <a:off x="1029143" y="2696692"/>
                <a:ext cx="314700" cy="67200"/>
              </a:xfrm>
              <a:prstGeom prst="rect">
                <a:avLst/>
              </a:prstGeom>
              <a:noFill/>
              <a:ln w="19050" cap="flat" cmpd="sng">
                <a:solidFill>
                  <a:srgbClr val="FF4B4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500"/>
              </a:p>
            </p:txBody>
          </p:sp>
          <p:sp>
            <p:nvSpPr>
              <p:cNvPr id="2" name="Google Shape;383;p32">
                <a:extLst>
                  <a:ext uri="{FF2B5EF4-FFF2-40B4-BE49-F238E27FC236}">
                    <a16:creationId xmlns:a16="http://schemas.microsoft.com/office/drawing/2014/main" id="{E41F4C6A-994A-5C71-C65D-B1F33CB216DC}"/>
                  </a:ext>
                </a:extLst>
              </p:cNvPr>
              <p:cNvSpPr/>
              <p:nvPr/>
            </p:nvSpPr>
            <p:spPr>
              <a:xfrm>
                <a:off x="3219893" y="3596803"/>
                <a:ext cx="1218758" cy="216937"/>
              </a:xfrm>
              <a:prstGeom prst="rect">
                <a:avLst/>
              </a:prstGeom>
              <a:noFill/>
              <a:ln w="19050" cap="flat" cmpd="sng">
                <a:solidFill>
                  <a:srgbClr val="FF4B4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500"/>
              </a:p>
            </p:txBody>
          </p:sp>
          <p:sp>
            <p:nvSpPr>
              <p:cNvPr id="18" name="テキスト ボックス 17">
                <a:extLst>
                  <a:ext uri="{FF2B5EF4-FFF2-40B4-BE49-F238E27FC236}">
                    <a16:creationId xmlns:a16="http://schemas.microsoft.com/office/drawing/2014/main" id="{08E93C59-034B-D205-7B11-57FE5DE9AE83}"/>
                  </a:ext>
                </a:extLst>
              </p:cNvPr>
              <p:cNvSpPr txBox="1"/>
              <p:nvPr/>
            </p:nvSpPr>
            <p:spPr>
              <a:xfrm>
                <a:off x="2512007" y="2654175"/>
                <a:ext cx="1415772" cy="357821"/>
              </a:xfrm>
              <a:prstGeom prst="rect">
                <a:avLst/>
              </a:prstGeom>
              <a:solidFill>
                <a:schemeClr val="lt1"/>
              </a:solidFill>
            </p:spPr>
            <p:txBody>
              <a:bodyPr wrap="none" tIns="64800" rtlCol="0">
                <a:spAutoFit/>
              </a:bodyPr>
              <a:lstStyle/>
              <a:p>
                <a:r>
                  <a:rPr kumimoji="1" lang="ja-JP" altLang="en-US" sz="1600" b="1" dirty="0">
                    <a:ln w="22225">
                      <a:noFill/>
                    </a:ln>
                    <a:solidFill>
                      <a:srgbClr val="2B639B"/>
                    </a:solidFill>
                    <a:latin typeface="メイリオ" panose="020B0604030504040204" pitchFamily="50" charset="-128"/>
                    <a:ea typeface="メイリオ" panose="020B0604030504040204" pitchFamily="50" charset="-128"/>
                  </a:rPr>
                  <a:t>文字起こし中</a:t>
                </a:r>
              </a:p>
            </p:txBody>
          </p:sp>
        </p:grpSp>
      </p:grpSp>
      <p:grpSp>
        <p:nvGrpSpPr>
          <p:cNvPr id="27" name="グループ化 26">
            <a:extLst>
              <a:ext uri="{FF2B5EF4-FFF2-40B4-BE49-F238E27FC236}">
                <a16:creationId xmlns:a16="http://schemas.microsoft.com/office/drawing/2014/main" id="{0B22C920-5026-5807-BE65-183EC12E65E2}"/>
              </a:ext>
            </a:extLst>
          </p:cNvPr>
          <p:cNvGrpSpPr/>
          <p:nvPr/>
        </p:nvGrpSpPr>
        <p:grpSpPr>
          <a:xfrm>
            <a:off x="732057" y="5385839"/>
            <a:ext cx="4907230" cy="954107"/>
            <a:chOff x="556430" y="5470515"/>
            <a:chExt cx="4907230" cy="954107"/>
          </a:xfrm>
        </p:grpSpPr>
        <p:sp>
          <p:nvSpPr>
            <p:cNvPr id="23" name="Google Shape;325;p6">
              <a:extLst>
                <a:ext uri="{FF2B5EF4-FFF2-40B4-BE49-F238E27FC236}">
                  <a16:creationId xmlns:a16="http://schemas.microsoft.com/office/drawing/2014/main" id="{661C6456-297B-5333-97FC-13B67AB08DDF}"/>
                </a:ext>
              </a:extLst>
            </p:cNvPr>
            <p:cNvSpPr/>
            <p:nvPr/>
          </p:nvSpPr>
          <p:spPr>
            <a:xfrm>
              <a:off x="556430" y="5470515"/>
              <a:ext cx="4907230" cy="954107"/>
            </a:xfrm>
            <a:prstGeom prst="roundRect">
              <a:avLst>
                <a:gd name="adj" fmla="val 6150"/>
              </a:avLst>
            </a:prstGeom>
            <a:solidFill>
              <a:srgbClr val="FFFBE6"/>
            </a:solidFill>
            <a:ln w="19050">
              <a:solidFill>
                <a:srgbClr val="FEE89D"/>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pSp>
          <p:nvGrpSpPr>
            <p:cNvPr id="24" name="グループ化 23">
              <a:extLst>
                <a:ext uri="{FF2B5EF4-FFF2-40B4-BE49-F238E27FC236}">
                  <a16:creationId xmlns:a16="http://schemas.microsoft.com/office/drawing/2014/main" id="{4B73EFD8-DDED-CC19-BFC6-FD4E10A05790}"/>
                </a:ext>
              </a:extLst>
            </p:cNvPr>
            <p:cNvGrpSpPr/>
            <p:nvPr/>
          </p:nvGrpSpPr>
          <p:grpSpPr>
            <a:xfrm>
              <a:off x="739661" y="5625227"/>
              <a:ext cx="4183320" cy="715950"/>
              <a:chOff x="766834" y="4345515"/>
              <a:chExt cx="4183320" cy="811312"/>
            </a:xfrm>
          </p:grpSpPr>
          <p:sp>
            <p:nvSpPr>
              <p:cNvPr id="25" name="Google Shape;206;p22">
                <a:extLst>
                  <a:ext uri="{FF2B5EF4-FFF2-40B4-BE49-F238E27FC236}">
                    <a16:creationId xmlns:a16="http://schemas.microsoft.com/office/drawing/2014/main" id="{18113046-A387-521F-5156-E56A6869E222}"/>
                  </a:ext>
                </a:extLst>
              </p:cNvPr>
              <p:cNvSpPr txBox="1"/>
              <p:nvPr/>
            </p:nvSpPr>
            <p:spPr>
              <a:xfrm>
                <a:off x="766834" y="4345515"/>
                <a:ext cx="1467660" cy="209263"/>
              </a:xfrm>
              <a:prstGeom prst="rect">
                <a:avLst/>
              </a:prstGeom>
              <a:noFill/>
              <a:ln>
                <a:noFill/>
              </a:ln>
            </p:spPr>
            <p:txBody>
              <a:bodyPr spcFirstLastPara="1" wrap="square" lIns="0" tIns="0" rIns="0" bIns="0" anchor="t" anchorCtr="0">
                <a:spAutoFit/>
              </a:bodyPr>
              <a:lstStyle/>
              <a:p>
                <a:pPr marL="0" marR="0" lvl="0" indent="0" algn="l">
                  <a:spcBef>
                    <a:spcPts val="0"/>
                  </a:spcBef>
                  <a:spcAft>
                    <a:spcPts val="0"/>
                  </a:spcAft>
                  <a:buNone/>
                </a:pPr>
                <a:r>
                  <a:rPr lang="ja-JP" altLang="en-US" sz="1200" b="1" dirty="0">
                    <a:solidFill>
                      <a:srgbClr val="404040"/>
                    </a:solidFill>
                    <a:latin typeface="メイリオ" panose="020B0604030504040204" pitchFamily="50" charset="-128"/>
                    <a:ea typeface="メイリオ" panose="020B0604030504040204" pitchFamily="50" charset="-128"/>
                  </a:rPr>
                  <a:t>💡ポイント</a:t>
                </a:r>
                <a:endParaRPr lang="en-US" sz="1200" b="1" dirty="0">
                  <a:solidFill>
                    <a:srgbClr val="404040"/>
                  </a:solidFill>
                  <a:latin typeface="メイリオ" panose="020B0604030504040204" pitchFamily="50" charset="-128"/>
                  <a:ea typeface="メイリオ" panose="020B0604030504040204" pitchFamily="50" charset="-128"/>
                </a:endParaRPr>
              </a:p>
            </p:txBody>
          </p:sp>
          <p:sp>
            <p:nvSpPr>
              <p:cNvPr id="26" name="Google Shape;207;p22">
                <a:extLst>
                  <a:ext uri="{FF2B5EF4-FFF2-40B4-BE49-F238E27FC236}">
                    <a16:creationId xmlns:a16="http://schemas.microsoft.com/office/drawing/2014/main" id="{77E4C751-664A-5250-D820-3AC3398FD8AB}"/>
                  </a:ext>
                </a:extLst>
              </p:cNvPr>
              <p:cNvSpPr txBox="1"/>
              <p:nvPr/>
            </p:nvSpPr>
            <p:spPr>
              <a:xfrm>
                <a:off x="905379" y="4633670"/>
                <a:ext cx="4044775" cy="523157"/>
              </a:xfrm>
              <a:prstGeom prst="rect">
                <a:avLst/>
              </a:prstGeom>
              <a:noFill/>
              <a:ln>
                <a:noFill/>
              </a:ln>
            </p:spPr>
            <p:txBody>
              <a:bodyPr spcFirstLastPara="1" wrap="square" lIns="0" tIns="0" rIns="0" bIns="0" anchor="t" anchorCtr="0">
                <a:spAutoFit/>
              </a:bodyPr>
              <a:lstStyle/>
              <a:p>
                <a:pPr>
                  <a:lnSpc>
                    <a:spcPts val="1800"/>
                  </a:lnSpc>
                </a:pPr>
                <a:r>
                  <a:rPr lang="ja-JP" altLang="en-US" sz="1200" b="1" dirty="0">
                    <a:solidFill>
                      <a:srgbClr val="404040"/>
                    </a:solidFill>
                    <a:latin typeface="メイリオ" panose="020B0604030504040204" pitchFamily="50" charset="-128"/>
                    <a:ea typeface="メイリオ" panose="020B0604030504040204" pitchFamily="50" charset="-128"/>
                  </a:rPr>
                  <a:t>作成が完了するまで画面を閉じて、別作業が行えるので、</a:t>
                </a:r>
                <a:endParaRPr lang="en-US" altLang="ja-JP" sz="1200" b="1" dirty="0">
                  <a:solidFill>
                    <a:srgbClr val="404040"/>
                  </a:solidFill>
                  <a:latin typeface="メイリオ" panose="020B0604030504040204" pitchFamily="50" charset="-128"/>
                  <a:ea typeface="メイリオ" panose="020B0604030504040204" pitchFamily="50" charset="-128"/>
                </a:endParaRPr>
              </a:p>
              <a:p>
                <a:pPr>
                  <a:lnSpc>
                    <a:spcPts val="1800"/>
                  </a:lnSpc>
                </a:pPr>
                <a:r>
                  <a:rPr lang="ja-JP" altLang="en-US" sz="1200" b="1" dirty="0">
                    <a:solidFill>
                      <a:srgbClr val="404040"/>
                    </a:solidFill>
                    <a:latin typeface="メイリオ" panose="020B0604030504040204" pitchFamily="50" charset="-128"/>
                    <a:ea typeface="メイリオ" panose="020B0604030504040204" pitchFamily="50" charset="-128"/>
                  </a:rPr>
                  <a:t>作業効がア率ップ！</a:t>
                </a:r>
              </a:p>
            </p:txBody>
          </p:sp>
        </p:grpSp>
      </p:grpSp>
      <p:sp>
        <p:nvSpPr>
          <p:cNvPr id="29" name="Google Shape;190;p21">
            <a:extLst>
              <a:ext uri="{FF2B5EF4-FFF2-40B4-BE49-F238E27FC236}">
                <a16:creationId xmlns:a16="http://schemas.microsoft.com/office/drawing/2014/main" id="{69DC3FAA-CF90-D13E-7A29-54188BF13BC9}"/>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13</a:t>
            </a:r>
            <a:endParaRPr b="1" dirty="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6" name="Google Shape;346;p30"/>
          <p:cNvSpPr txBox="1"/>
          <p:nvPr/>
        </p:nvSpPr>
        <p:spPr>
          <a:xfrm>
            <a:off x="115876" y="6665659"/>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3E3A39"/>
                </a:solidFill>
                <a:latin typeface="Meiryo"/>
                <a:ea typeface="Meiryo"/>
                <a:cs typeface="Meiryo"/>
                <a:sym typeface="Meiryo"/>
              </a:rPr>
              <a:t>©2024 CLINKS CO., LTD. ALL RIGHTS RESERVED.</a:t>
            </a:r>
            <a:endParaRPr sz="1400" b="0" i="0" u="none" strike="noStrike" cap="none">
              <a:solidFill>
                <a:srgbClr val="000000"/>
              </a:solidFill>
              <a:latin typeface="Arial"/>
              <a:ea typeface="Arial"/>
              <a:cs typeface="Arial"/>
              <a:sym typeface="Arial"/>
            </a:endParaRPr>
          </a:p>
        </p:txBody>
      </p:sp>
      <p:sp>
        <p:nvSpPr>
          <p:cNvPr id="347" name="Google Shape;347;p30"/>
          <p:cNvSpPr txBox="1"/>
          <p:nvPr/>
        </p:nvSpPr>
        <p:spPr>
          <a:xfrm>
            <a:off x="437489" y="2806072"/>
            <a:ext cx="1696200" cy="124648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0"/>
              <a:buFont typeface="Meiryo"/>
              <a:buNone/>
            </a:pPr>
            <a:r>
              <a:rPr lang="en-US" sz="8000" b="1" i="0" u="none" strike="noStrike" cap="none">
                <a:solidFill>
                  <a:srgbClr val="3E3A39"/>
                </a:solidFill>
                <a:latin typeface="Meiryo"/>
                <a:ea typeface="Meiryo"/>
                <a:cs typeface="Meiryo"/>
                <a:sym typeface="Meiryo"/>
              </a:rPr>
              <a:t>05</a:t>
            </a:r>
            <a:endParaRPr sz="1400" b="0" i="0" u="none" strike="noStrike" cap="none">
              <a:solidFill>
                <a:srgbClr val="000000"/>
              </a:solidFill>
              <a:latin typeface="Arial"/>
              <a:ea typeface="Arial"/>
              <a:cs typeface="Arial"/>
              <a:sym typeface="Arial"/>
            </a:endParaRPr>
          </a:p>
        </p:txBody>
      </p:sp>
      <p:sp>
        <p:nvSpPr>
          <p:cNvPr id="348" name="Google Shape;348;p30"/>
          <p:cNvSpPr txBox="1"/>
          <p:nvPr/>
        </p:nvSpPr>
        <p:spPr>
          <a:xfrm>
            <a:off x="3427800" y="2959648"/>
            <a:ext cx="8002200" cy="938703"/>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chemeClr val="lt1"/>
              </a:buClr>
              <a:buSzPts val="4500"/>
              <a:buFont typeface="Meiryo"/>
              <a:buNone/>
            </a:pPr>
            <a:r>
              <a:rPr lang="ja-JP" altLang="en-US" sz="6000" b="1">
                <a:solidFill>
                  <a:schemeClr val="lt1"/>
                </a:solidFill>
                <a:latin typeface="メイリオ"/>
                <a:ea typeface="メイリオ"/>
                <a:cs typeface="Meiryo"/>
                <a:sym typeface="Meiryo"/>
              </a:rPr>
              <a:t>フォーマット</a:t>
            </a:r>
            <a:endParaRPr sz="6000" b="1">
              <a:solidFill>
                <a:schemeClr val="lt1"/>
              </a:solidFill>
              <a:latin typeface="メイリオ"/>
              <a:ea typeface="メイリオ"/>
              <a:cs typeface="Meiryo"/>
              <a:sym typeface="Meiryo"/>
            </a:endParaRPr>
          </a:p>
        </p:txBody>
      </p:sp>
      <p:sp>
        <p:nvSpPr>
          <p:cNvPr id="3" name="Rectangle 2">
            <a:extLst>
              <a:ext uri="{FF2B5EF4-FFF2-40B4-BE49-F238E27FC236}">
                <a16:creationId xmlns:a16="http://schemas.microsoft.com/office/drawing/2014/main" id="{7D127A73-2400-956E-B9E9-AD63B66064C2}"/>
              </a:ext>
            </a:extLst>
          </p:cNvPr>
          <p:cNvSpPr/>
          <p:nvPr/>
        </p:nvSpPr>
        <p:spPr>
          <a:xfrm>
            <a:off x="-3150" y="6555699"/>
            <a:ext cx="3049795" cy="293116"/>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87;p21">
            <a:extLst>
              <a:ext uri="{FF2B5EF4-FFF2-40B4-BE49-F238E27FC236}">
                <a16:creationId xmlns:a16="http://schemas.microsoft.com/office/drawing/2014/main" id="{A86C8FC2-D082-D451-F4BA-913A33602C06}"/>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404040"/>
                </a:solidFill>
                <a:latin typeface="Meiryo"/>
                <a:ea typeface="Meiryo"/>
                <a:cs typeface="Meiryo"/>
                <a:sym typeface="Meiryo"/>
              </a:rPr>
              <a:t>©</a:t>
            </a:r>
            <a:r>
              <a:rPr lang="en-US" sz="800">
                <a:solidFill>
                  <a:srgbClr val="404040"/>
                </a:solidFill>
                <a:latin typeface="Meiryo"/>
                <a:ea typeface="Meiryo"/>
                <a:cs typeface="Meiryo"/>
                <a:sym typeface="Meiryo"/>
              </a:rPr>
              <a:t>2026</a:t>
            </a:r>
            <a:r>
              <a:rPr lang="en-US" sz="800" b="0" i="0" u="none" strike="noStrike" cap="none">
                <a:solidFill>
                  <a:srgbClr val="404040"/>
                </a:solidFill>
                <a:latin typeface="Meiryo"/>
                <a:ea typeface="Meiryo"/>
                <a:cs typeface="Meiryo"/>
                <a:sym typeface="Meiryo"/>
              </a:rPr>
              <a:t> CLINKS CO., LTD. ALL RIGHTS RESERVED.</a:t>
            </a:r>
            <a:endParaRPr lang="en-US" sz="1400" b="0" i="0" u="none" strike="noStrike" cap="none">
              <a:solidFill>
                <a:srgbClr val="404040"/>
              </a:solidFill>
              <a:latin typeface="Arial"/>
              <a:ea typeface="Arial"/>
              <a:cs typeface="Arial"/>
            </a:endParaRPr>
          </a:p>
        </p:txBody>
      </p:sp>
      <p:sp>
        <p:nvSpPr>
          <p:cNvPr id="6" name="Google Shape;190;p21">
            <a:extLst>
              <a:ext uri="{FF2B5EF4-FFF2-40B4-BE49-F238E27FC236}">
                <a16:creationId xmlns:a16="http://schemas.microsoft.com/office/drawing/2014/main" id="{B7B729E9-F45F-EB1D-D30C-E68659FBEEF3}"/>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14</a:t>
            </a:r>
            <a:endParaRPr b="1" dirty="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2" name="Google Shape;392;p33"/>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オリジナル整形フォーマット（簡単設定・詳細設定）</a:t>
            </a:r>
            <a:r>
              <a:rPr lang="ja-JP" altLang="en-US" sz="1200" b="1">
                <a:solidFill>
                  <a:srgbClr val="FFFFFF"/>
                </a:solidFill>
                <a:latin typeface="メイリオ" panose="020B0604030504040204" pitchFamily="50" charset="-128"/>
                <a:ea typeface="メイリオ" panose="020B0604030504040204" pitchFamily="50" charset="-128"/>
                <a:cs typeface="Meiryo"/>
                <a:sym typeface="Meiryo"/>
              </a:rPr>
              <a:t>フォーマット</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393" name="Google Shape;393;p33"/>
          <p:cNvSpPr txBox="1"/>
          <p:nvPr/>
        </p:nvSpPr>
        <p:spPr>
          <a:xfrm>
            <a:off x="4954497" y="805425"/>
            <a:ext cx="7237500" cy="596400"/>
          </a:xfrm>
          <a:prstGeom prst="rect">
            <a:avLst/>
          </a:prstGeom>
          <a:noFill/>
          <a:ln>
            <a:noFill/>
          </a:ln>
        </p:spPr>
        <p:txBody>
          <a:bodyPr spcFirstLastPara="1" wrap="square" lIns="0" tIns="285750" rIns="0" bIns="0" anchor="t" anchorCtr="0">
            <a:spAutoFit/>
          </a:bodyPr>
          <a:lstStyle/>
          <a:p>
            <a:pPr marL="12700" marR="0" lvl="0" indent="0" algn="just" rtl="0">
              <a:lnSpc>
                <a:spcPct val="100000"/>
              </a:lnSpc>
              <a:spcBef>
                <a:spcPts val="0"/>
              </a:spcBef>
              <a:spcAft>
                <a:spcPts val="0"/>
              </a:spcAft>
              <a:buClr>
                <a:srgbClr val="000000"/>
              </a:buClr>
              <a:buSzPts val="1200"/>
              <a:buFont typeface="Arial"/>
              <a:buNone/>
            </a:pPr>
            <a:endParaRPr sz="2000" b="1" i="0" u="none" strike="noStrike" cap="none">
              <a:solidFill>
                <a:srgbClr val="404040"/>
              </a:solidFill>
              <a:latin typeface="Meiryo"/>
              <a:ea typeface="Meiryo"/>
              <a:cs typeface="Meiryo"/>
              <a:sym typeface="Meiryo"/>
            </a:endParaRPr>
          </a:p>
        </p:txBody>
      </p:sp>
      <p:sp>
        <p:nvSpPr>
          <p:cNvPr id="405" name="Google Shape;405;p33"/>
          <p:cNvSpPr/>
          <p:nvPr/>
        </p:nvSpPr>
        <p:spPr>
          <a:xfrm rot="5400000">
            <a:off x="5433042" y="3333441"/>
            <a:ext cx="769500" cy="191100"/>
          </a:xfrm>
          <a:prstGeom prst="triangle">
            <a:avLst>
              <a:gd name="adj" fmla="val 50990"/>
            </a:avLst>
          </a:prstGeom>
          <a:solidFill>
            <a:srgbClr val="2B639B">
              <a:alpha val="474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 name="TextBox 2">
            <a:extLst>
              <a:ext uri="{FF2B5EF4-FFF2-40B4-BE49-F238E27FC236}">
                <a16:creationId xmlns:a16="http://schemas.microsoft.com/office/drawing/2014/main" id="{1580F774-210C-D14D-243A-2CE9AE7C06E2}"/>
              </a:ext>
            </a:extLst>
          </p:cNvPr>
          <p:cNvSpPr txBox="1"/>
          <p:nvPr/>
        </p:nvSpPr>
        <p:spPr>
          <a:xfrm>
            <a:off x="761179" y="5103268"/>
            <a:ext cx="5152163"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ja-JP" altLang="en-US" sz="1600" b="1" dirty="0">
                <a:solidFill>
                  <a:srgbClr val="404040"/>
                </a:solidFill>
                <a:latin typeface="メイリオ" panose="020B0604030504040204" pitchFamily="50" charset="-128"/>
                <a:ea typeface="メイリオ" panose="020B0604030504040204" pitchFamily="50" charset="-128"/>
              </a:rPr>
              <a:t>①新規作成画面の右上の整形フォーマット項目を押す</a:t>
            </a:r>
            <a:br>
              <a:rPr lang="ja-JP" altLang="en-US" sz="1600" b="1" dirty="0">
                <a:solidFill>
                  <a:srgbClr val="404040"/>
                </a:solidFill>
                <a:latin typeface="メイリオ" panose="020B0604030504040204" pitchFamily="50" charset="-128"/>
                <a:ea typeface="メイリオ" panose="020B0604030504040204" pitchFamily="50" charset="-128"/>
              </a:rPr>
            </a:br>
            <a:r>
              <a:rPr lang="ja-JP" altLang="en-US" sz="1600" b="1" dirty="0">
                <a:solidFill>
                  <a:srgbClr val="404040"/>
                </a:solidFill>
                <a:latin typeface="メイリオ" panose="020B0604030504040204" pitchFamily="50" charset="-128"/>
                <a:ea typeface="メイリオ" panose="020B0604030504040204" pitchFamily="50" charset="-128"/>
              </a:rPr>
              <a:t>② +ボタンを押す</a:t>
            </a:r>
            <a:br>
              <a:rPr lang="ja-JP" altLang="en-US" sz="1600" b="1" dirty="0">
                <a:solidFill>
                  <a:srgbClr val="404040"/>
                </a:solidFill>
                <a:latin typeface="メイリオ" panose="020B0604030504040204" pitchFamily="50" charset="-128"/>
                <a:ea typeface="メイリオ" panose="020B0604030504040204" pitchFamily="50" charset="-128"/>
              </a:rPr>
            </a:br>
            <a:r>
              <a:rPr lang="ja-JP" altLang="en-US" sz="1600" b="1" dirty="0">
                <a:solidFill>
                  <a:srgbClr val="404040"/>
                </a:solidFill>
                <a:latin typeface="メイリオ" panose="020B0604030504040204" pitchFamily="50" charset="-128"/>
                <a:ea typeface="メイリオ" panose="020B0604030504040204" pitchFamily="50" charset="-128"/>
              </a:rPr>
              <a:t>③簡単設定または詳細設定を選択</a:t>
            </a:r>
          </a:p>
        </p:txBody>
      </p:sp>
      <p:sp>
        <p:nvSpPr>
          <p:cNvPr id="5" name="Rectangle 4">
            <a:extLst>
              <a:ext uri="{FF2B5EF4-FFF2-40B4-BE49-F238E27FC236}">
                <a16:creationId xmlns:a16="http://schemas.microsoft.com/office/drawing/2014/main" id="{611E556D-C99D-3368-9DA1-9923F32919BF}"/>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87;p21">
            <a:extLst>
              <a:ext uri="{FF2B5EF4-FFF2-40B4-BE49-F238E27FC236}">
                <a16:creationId xmlns:a16="http://schemas.microsoft.com/office/drawing/2014/main" id="{1D4FD051-3948-4B43-3410-8C9F0AA13D34}"/>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13" name="グループ化 12">
            <a:extLst>
              <a:ext uri="{FF2B5EF4-FFF2-40B4-BE49-F238E27FC236}">
                <a16:creationId xmlns:a16="http://schemas.microsoft.com/office/drawing/2014/main" id="{885F4B2B-538A-FC84-5E88-8756A4A96B9E}"/>
              </a:ext>
            </a:extLst>
          </p:cNvPr>
          <p:cNvGrpSpPr/>
          <p:nvPr/>
        </p:nvGrpSpPr>
        <p:grpSpPr>
          <a:xfrm>
            <a:off x="693325" y="1554667"/>
            <a:ext cx="4325550" cy="3206981"/>
            <a:chOff x="693325" y="1554667"/>
            <a:chExt cx="4325550" cy="3206981"/>
          </a:xfrm>
        </p:grpSpPr>
        <p:pic>
          <p:nvPicPr>
            <p:cNvPr id="399" name="Google Shape;399;p33"/>
            <p:cNvPicPr preferRelativeResize="0"/>
            <p:nvPr/>
          </p:nvPicPr>
          <p:blipFill>
            <a:blip r:embed="rId3">
              <a:alphaModFix/>
            </a:blip>
            <a:stretch>
              <a:fillRect/>
            </a:stretch>
          </p:blipFill>
          <p:spPr>
            <a:xfrm>
              <a:off x="693325" y="2096350"/>
              <a:ext cx="4325550" cy="2665298"/>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400" name="Google Shape;400;p33"/>
            <p:cNvSpPr txBox="1"/>
            <p:nvPr/>
          </p:nvSpPr>
          <p:spPr>
            <a:xfrm>
              <a:off x="808135" y="1715532"/>
              <a:ext cx="518100" cy="565800"/>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dirty="0">
                  <a:solidFill>
                    <a:srgbClr val="FF3300"/>
                  </a:solidFill>
                  <a:latin typeface="Meiryo"/>
                  <a:ea typeface="Meiryo"/>
                  <a:cs typeface="Meiryo"/>
                  <a:sym typeface="Meiryo"/>
                </a:rPr>
                <a:t>①</a:t>
              </a:r>
              <a:endParaRPr sz="1800" b="0" i="0" u="none" strike="noStrike" cap="none" dirty="0">
                <a:solidFill>
                  <a:srgbClr val="FF3300"/>
                </a:solidFill>
                <a:latin typeface="Meiryo"/>
                <a:ea typeface="Meiryo"/>
                <a:cs typeface="Meiryo"/>
                <a:sym typeface="Meiryo"/>
              </a:endParaRPr>
            </a:p>
          </p:txBody>
        </p:sp>
        <p:sp>
          <p:nvSpPr>
            <p:cNvPr id="401" name="Google Shape;401;p33"/>
            <p:cNvSpPr txBox="1"/>
            <p:nvPr/>
          </p:nvSpPr>
          <p:spPr>
            <a:xfrm>
              <a:off x="4063741" y="2704401"/>
              <a:ext cx="518100" cy="565800"/>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dirty="0">
                  <a:solidFill>
                    <a:srgbClr val="FF3300"/>
                  </a:solidFill>
                  <a:latin typeface="Meiryo"/>
                  <a:ea typeface="Meiryo"/>
                  <a:cs typeface="Meiryo"/>
                  <a:sym typeface="Meiryo"/>
                </a:rPr>
                <a:t>②</a:t>
              </a:r>
              <a:endParaRPr sz="1800" b="0" i="0" u="none" strike="noStrike" cap="none" dirty="0">
                <a:solidFill>
                  <a:srgbClr val="FF3300"/>
                </a:solidFill>
                <a:latin typeface="Meiryo"/>
                <a:ea typeface="Meiryo"/>
                <a:cs typeface="Meiryo"/>
                <a:sym typeface="Meiryo"/>
              </a:endParaRPr>
            </a:p>
          </p:txBody>
        </p:sp>
        <p:sp>
          <p:nvSpPr>
            <p:cNvPr id="402" name="Google Shape;402;p33"/>
            <p:cNvSpPr/>
            <p:nvPr/>
          </p:nvSpPr>
          <p:spPr>
            <a:xfrm>
              <a:off x="2746825" y="2175440"/>
              <a:ext cx="2033400" cy="754806"/>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dirty="0">
                <a:solidFill>
                  <a:schemeClr val="accent5"/>
                </a:solidFill>
                <a:latin typeface="Arial"/>
                <a:ea typeface="Arial"/>
                <a:cs typeface="Arial"/>
                <a:sym typeface="Arial"/>
              </a:endParaRPr>
            </a:p>
          </p:txBody>
        </p:sp>
        <p:sp>
          <p:nvSpPr>
            <p:cNvPr id="404" name="Google Shape;404;p33"/>
            <p:cNvSpPr txBox="1"/>
            <p:nvPr/>
          </p:nvSpPr>
          <p:spPr>
            <a:xfrm>
              <a:off x="4333822" y="1554667"/>
              <a:ext cx="518100" cy="565800"/>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latin typeface="Meiryo"/>
                  <a:ea typeface="Meiryo"/>
                  <a:cs typeface="Meiryo"/>
                  <a:sym typeface="Meiryo"/>
                </a:rPr>
                <a:t>③</a:t>
              </a:r>
              <a:endParaRPr sz="1800" b="0" i="0" u="none" strike="noStrike" cap="none">
                <a:solidFill>
                  <a:srgbClr val="FF3300"/>
                </a:solidFill>
                <a:latin typeface="Meiryo"/>
                <a:ea typeface="Meiryo"/>
                <a:cs typeface="Meiryo"/>
                <a:sym typeface="Meiryo"/>
              </a:endParaRPr>
            </a:p>
          </p:txBody>
        </p:sp>
        <p:sp>
          <p:nvSpPr>
            <p:cNvPr id="9" name="Google Shape;402;p33">
              <a:extLst>
                <a:ext uri="{FF2B5EF4-FFF2-40B4-BE49-F238E27FC236}">
                  <a16:creationId xmlns:a16="http://schemas.microsoft.com/office/drawing/2014/main" id="{E77D8E21-FAAA-004D-4C45-DFD43451CAB6}"/>
                </a:ext>
              </a:extLst>
            </p:cNvPr>
            <p:cNvSpPr/>
            <p:nvPr/>
          </p:nvSpPr>
          <p:spPr>
            <a:xfrm>
              <a:off x="3528744" y="2988325"/>
              <a:ext cx="431978" cy="346646"/>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sp>
          <p:nvSpPr>
            <p:cNvPr id="12" name="Google Shape;402;p33">
              <a:extLst>
                <a:ext uri="{FF2B5EF4-FFF2-40B4-BE49-F238E27FC236}">
                  <a16:creationId xmlns:a16="http://schemas.microsoft.com/office/drawing/2014/main" id="{DE1EAF1D-81E1-A03B-F9C7-BA052A151638}"/>
                </a:ext>
              </a:extLst>
            </p:cNvPr>
            <p:cNvSpPr/>
            <p:nvPr/>
          </p:nvSpPr>
          <p:spPr>
            <a:xfrm>
              <a:off x="986487" y="2387224"/>
              <a:ext cx="1760335" cy="565800"/>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grpSp>
      <p:grpSp>
        <p:nvGrpSpPr>
          <p:cNvPr id="14" name="Google Shape;255;p26">
            <a:extLst>
              <a:ext uri="{FF2B5EF4-FFF2-40B4-BE49-F238E27FC236}">
                <a16:creationId xmlns:a16="http://schemas.microsoft.com/office/drawing/2014/main" id="{E90D51DA-B615-D67F-C350-A0246AD35974}"/>
              </a:ext>
            </a:extLst>
          </p:cNvPr>
          <p:cNvGrpSpPr/>
          <p:nvPr/>
        </p:nvGrpSpPr>
        <p:grpSpPr>
          <a:xfrm>
            <a:off x="556429" y="1111680"/>
            <a:ext cx="1454314" cy="479430"/>
            <a:chOff x="601981" y="1446831"/>
            <a:chExt cx="1192712" cy="432309"/>
          </a:xfrm>
        </p:grpSpPr>
        <p:pic>
          <p:nvPicPr>
            <p:cNvPr id="15" name="Google Shape;256;p26">
              <a:extLst>
                <a:ext uri="{FF2B5EF4-FFF2-40B4-BE49-F238E27FC236}">
                  <a16:creationId xmlns:a16="http://schemas.microsoft.com/office/drawing/2014/main" id="{4D7E0741-13A6-CA43-6B4A-B2BA3A6E7B61}"/>
                </a:ext>
              </a:extLst>
            </p:cNvPr>
            <p:cNvPicPr preferRelativeResize="0"/>
            <p:nvPr/>
          </p:nvPicPr>
          <p:blipFill rotWithShape="1">
            <a:blip r:embed="rId4">
              <a:alphaModFix/>
            </a:blip>
            <a:srcRect/>
            <a:stretch/>
          </p:blipFill>
          <p:spPr>
            <a:xfrm>
              <a:off x="601981" y="1446831"/>
              <a:ext cx="1192711" cy="432309"/>
            </a:xfrm>
            <a:prstGeom prst="rect">
              <a:avLst/>
            </a:prstGeom>
            <a:noFill/>
            <a:ln>
              <a:noFill/>
            </a:ln>
          </p:spPr>
        </p:pic>
        <p:sp>
          <p:nvSpPr>
            <p:cNvPr id="16" name="Google Shape;257;p26">
              <a:extLst>
                <a:ext uri="{FF2B5EF4-FFF2-40B4-BE49-F238E27FC236}">
                  <a16:creationId xmlns:a16="http://schemas.microsoft.com/office/drawing/2014/main" id="{CCF16010-7A7C-C20B-AB48-8C2107F80599}"/>
                </a:ext>
              </a:extLst>
            </p:cNvPr>
            <p:cNvSpPr txBox="1"/>
            <p:nvPr/>
          </p:nvSpPr>
          <p:spPr>
            <a:xfrm>
              <a:off x="777987" y="1560281"/>
              <a:ext cx="1016706"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ja-JP" altLang="en-US" sz="2000" b="1" i="1" dirty="0">
                  <a:solidFill>
                    <a:srgbClr val="FFFFFF"/>
                  </a:solidFill>
                  <a:latin typeface="メイリオ" panose="020B0604030504040204" pitchFamily="50" charset="-128"/>
                  <a:ea typeface="メイリオ" panose="020B0604030504040204" pitchFamily="50" charset="-128"/>
                  <a:cs typeface="Meiryo"/>
                  <a:sym typeface="Meiryo"/>
                </a:rPr>
                <a:t>作成方法</a:t>
              </a:r>
            </a:p>
          </p:txBody>
        </p:sp>
      </p:grpSp>
      <p:sp>
        <p:nvSpPr>
          <p:cNvPr id="17" name="TextBox 2">
            <a:extLst>
              <a:ext uri="{FF2B5EF4-FFF2-40B4-BE49-F238E27FC236}">
                <a16:creationId xmlns:a16="http://schemas.microsoft.com/office/drawing/2014/main" id="{A770C19E-FA39-14E8-831A-CA5092F79861}"/>
              </a:ext>
            </a:extLst>
          </p:cNvPr>
          <p:cNvSpPr txBox="1"/>
          <p:nvPr/>
        </p:nvSpPr>
        <p:spPr>
          <a:xfrm>
            <a:off x="2125552" y="1155287"/>
            <a:ext cx="802431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会社やプロジェクトの内容に合わせたオリジナルのフォーマットを</a:t>
            </a:r>
            <a:endParaRPr lang="en-US" altLang="ja-JP" sz="1800" b="1" dirty="0">
              <a:solidFill>
                <a:srgbClr val="404040"/>
              </a:solidFill>
              <a:latin typeface="メイリオ"/>
              <a:ea typeface="メイリオ"/>
            </a:endParaRPr>
          </a:p>
          <a:p>
            <a:r>
              <a:rPr lang="ja-JP" altLang="en-US" sz="1800" b="1" dirty="0">
                <a:solidFill>
                  <a:srgbClr val="404040"/>
                </a:solidFill>
                <a:latin typeface="メイリオ"/>
                <a:ea typeface="メイリオ"/>
              </a:rPr>
              <a:t>ご自身で作成することができます。</a:t>
            </a:r>
          </a:p>
        </p:txBody>
      </p:sp>
      <p:grpSp>
        <p:nvGrpSpPr>
          <p:cNvPr id="28" name="グループ化 27">
            <a:extLst>
              <a:ext uri="{FF2B5EF4-FFF2-40B4-BE49-F238E27FC236}">
                <a16:creationId xmlns:a16="http://schemas.microsoft.com/office/drawing/2014/main" id="{2F65F085-7C9C-FA08-3FF1-2A1396621A67}"/>
              </a:ext>
            </a:extLst>
          </p:cNvPr>
          <p:cNvGrpSpPr/>
          <p:nvPr/>
        </p:nvGrpSpPr>
        <p:grpSpPr>
          <a:xfrm>
            <a:off x="6382234" y="4080242"/>
            <a:ext cx="5255584" cy="2377918"/>
            <a:chOff x="6278660" y="4158585"/>
            <a:chExt cx="5255584" cy="2377918"/>
          </a:xfrm>
        </p:grpSpPr>
        <p:sp>
          <p:nvSpPr>
            <p:cNvPr id="18" name="Google Shape;325;p6">
              <a:extLst>
                <a:ext uri="{FF2B5EF4-FFF2-40B4-BE49-F238E27FC236}">
                  <a16:creationId xmlns:a16="http://schemas.microsoft.com/office/drawing/2014/main" id="{4704552D-21E4-4DBF-59A8-5C107D623154}"/>
                </a:ext>
              </a:extLst>
            </p:cNvPr>
            <p:cNvSpPr/>
            <p:nvPr/>
          </p:nvSpPr>
          <p:spPr>
            <a:xfrm>
              <a:off x="6278660" y="4158585"/>
              <a:ext cx="5255584" cy="2377918"/>
            </a:xfrm>
            <a:prstGeom prst="roundRect">
              <a:avLst>
                <a:gd name="adj" fmla="val 6150"/>
              </a:avLst>
            </a:prstGeom>
            <a:solidFill>
              <a:schemeClr val="accent5">
                <a:lumMod val="20000"/>
                <a:lumOff val="80000"/>
              </a:scheme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pSp>
          <p:nvGrpSpPr>
            <p:cNvPr id="27" name="グループ化 26">
              <a:extLst>
                <a:ext uri="{FF2B5EF4-FFF2-40B4-BE49-F238E27FC236}">
                  <a16:creationId xmlns:a16="http://schemas.microsoft.com/office/drawing/2014/main" id="{2AF0E81E-D44B-2FD0-1A8C-87E2E5440565}"/>
                </a:ext>
              </a:extLst>
            </p:cNvPr>
            <p:cNvGrpSpPr/>
            <p:nvPr/>
          </p:nvGrpSpPr>
          <p:grpSpPr>
            <a:xfrm>
              <a:off x="6619326" y="4594918"/>
              <a:ext cx="4712023" cy="1756613"/>
              <a:chOff x="6534520" y="4571624"/>
              <a:chExt cx="4712023" cy="1756613"/>
            </a:xfrm>
          </p:grpSpPr>
          <p:grpSp>
            <p:nvGrpSpPr>
              <p:cNvPr id="25" name="グループ化 24">
                <a:extLst>
                  <a:ext uri="{FF2B5EF4-FFF2-40B4-BE49-F238E27FC236}">
                    <a16:creationId xmlns:a16="http://schemas.microsoft.com/office/drawing/2014/main" id="{2BCB6CF0-9D23-5570-5EB7-5D2D9549CE9C}"/>
                  </a:ext>
                </a:extLst>
              </p:cNvPr>
              <p:cNvGrpSpPr/>
              <p:nvPr/>
            </p:nvGrpSpPr>
            <p:grpSpPr>
              <a:xfrm>
                <a:off x="6534520" y="4571624"/>
                <a:ext cx="4699200" cy="843949"/>
                <a:chOff x="6547343" y="4571624"/>
                <a:chExt cx="4699200" cy="843949"/>
              </a:xfrm>
            </p:grpSpPr>
            <p:sp>
              <p:nvSpPr>
                <p:cNvPr id="20" name="Google Shape;201;p22">
                  <a:extLst>
                    <a:ext uri="{FF2B5EF4-FFF2-40B4-BE49-F238E27FC236}">
                      <a16:creationId xmlns:a16="http://schemas.microsoft.com/office/drawing/2014/main" id="{4342A9F9-2227-28E7-3F07-BB2E469A15F0}"/>
                    </a:ext>
                  </a:extLst>
                </p:cNvPr>
                <p:cNvSpPr txBox="1"/>
                <p:nvPr/>
              </p:nvSpPr>
              <p:spPr>
                <a:xfrm>
                  <a:off x="6547343" y="4571624"/>
                  <a:ext cx="4507129" cy="344710"/>
                </a:xfrm>
                <a:prstGeom prst="rect">
                  <a:avLst/>
                </a:prstGeom>
                <a:noFill/>
                <a:ln>
                  <a:noFill/>
                </a:ln>
              </p:spPr>
              <p:txBody>
                <a:bodyPr spcFirstLastPara="1" wrap="square" lIns="0" tIns="0" rIns="0" bIns="0" anchor="t" anchorCtr="0">
                  <a:spAutoFit/>
                </a:bodyPr>
                <a:lstStyle/>
                <a:p>
                  <a:pPr>
                    <a:lnSpc>
                      <a:spcPct val="160000"/>
                    </a:lnSpc>
                  </a:pPr>
                  <a:r>
                    <a:rPr lang="ja-JP" altLang="en-US" b="1" dirty="0">
                      <a:solidFill>
                        <a:srgbClr val="18689C"/>
                      </a:solidFill>
                      <a:latin typeface="メイリオ"/>
                      <a:ea typeface="メイリオ"/>
                    </a:rPr>
                    <a:t>簡単設定（フォーマットのみ指定）</a:t>
                  </a:r>
                </a:p>
              </p:txBody>
            </p:sp>
            <p:sp>
              <p:nvSpPr>
                <p:cNvPr id="21" name="Google Shape;201;p22">
                  <a:extLst>
                    <a:ext uri="{FF2B5EF4-FFF2-40B4-BE49-F238E27FC236}">
                      <a16:creationId xmlns:a16="http://schemas.microsoft.com/office/drawing/2014/main" id="{32B4A1B9-A5CF-26A8-84C3-461CCB7869A5}"/>
                    </a:ext>
                  </a:extLst>
                </p:cNvPr>
                <p:cNvSpPr txBox="1"/>
                <p:nvPr/>
              </p:nvSpPr>
              <p:spPr>
                <a:xfrm>
                  <a:off x="6547343" y="4898508"/>
                  <a:ext cx="4699200" cy="517065"/>
                </a:xfrm>
                <a:prstGeom prst="rect">
                  <a:avLst/>
                </a:prstGeom>
                <a:noFill/>
                <a:ln>
                  <a:noFill/>
                </a:ln>
              </p:spPr>
              <p:txBody>
                <a:bodyPr spcFirstLastPara="1" wrap="square" lIns="0" tIns="0" rIns="0" bIns="0" anchor="t" anchorCtr="0">
                  <a:spAutoFit/>
                </a:bodyPr>
                <a:lstStyle/>
                <a:p>
                  <a:pPr>
                    <a:lnSpc>
                      <a:spcPct val="140000"/>
                    </a:lnSpc>
                  </a:pPr>
                  <a:r>
                    <a:rPr lang="ja-JP" altLang="en-US" sz="1200" b="1" dirty="0">
                      <a:solidFill>
                        <a:srgbClr val="2B639B"/>
                      </a:solidFill>
                      <a:latin typeface="メイリオ"/>
                      <a:ea typeface="メイリオ"/>
                    </a:rPr>
                    <a:t>〇</a:t>
                  </a:r>
                  <a:r>
                    <a:rPr lang="ja-JP" altLang="en-US" sz="1200" b="1" dirty="0">
                      <a:solidFill>
                        <a:srgbClr val="404040"/>
                      </a:solidFill>
                      <a:latin typeface="メイリオ"/>
                      <a:ea typeface="メイリオ"/>
                    </a:rPr>
                    <a:t>「議題」「決定事項」「アクション項目」などのシンプルな</a:t>
                  </a:r>
                  <a:endParaRPr lang="en-US" altLang="ja-JP" sz="1200" b="1" dirty="0">
                    <a:solidFill>
                      <a:srgbClr val="404040"/>
                    </a:solidFill>
                    <a:latin typeface="メイリオ"/>
                    <a:ea typeface="メイリオ"/>
                  </a:endParaRPr>
                </a:p>
                <a:p>
                  <a:pPr>
                    <a:lnSpc>
                      <a:spcPct val="140000"/>
                    </a:lnSpc>
                  </a:pPr>
                  <a:r>
                    <a:rPr lang="ja-JP" altLang="en-US" sz="1200" b="1" dirty="0">
                      <a:solidFill>
                        <a:srgbClr val="404040"/>
                      </a:solidFill>
                      <a:latin typeface="メイリオ"/>
                      <a:ea typeface="メイリオ"/>
                    </a:rPr>
                    <a:t>　 議事録を作成したい</a:t>
                  </a:r>
                </a:p>
              </p:txBody>
            </p:sp>
          </p:grpSp>
          <p:grpSp>
            <p:nvGrpSpPr>
              <p:cNvPr id="26" name="グループ化 25">
                <a:extLst>
                  <a:ext uri="{FF2B5EF4-FFF2-40B4-BE49-F238E27FC236}">
                    <a16:creationId xmlns:a16="http://schemas.microsoft.com/office/drawing/2014/main" id="{AC61B5A2-2319-E927-5D7B-A4BA8AA62CB4}"/>
                  </a:ext>
                </a:extLst>
              </p:cNvPr>
              <p:cNvGrpSpPr/>
              <p:nvPr/>
            </p:nvGrpSpPr>
            <p:grpSpPr>
              <a:xfrm>
                <a:off x="6534520" y="5466462"/>
                <a:ext cx="4712023" cy="861775"/>
                <a:chOff x="6534520" y="5466462"/>
                <a:chExt cx="4712023" cy="861775"/>
              </a:xfrm>
            </p:grpSpPr>
            <p:sp>
              <p:nvSpPr>
                <p:cNvPr id="23" name="Google Shape;201;p22">
                  <a:extLst>
                    <a:ext uri="{FF2B5EF4-FFF2-40B4-BE49-F238E27FC236}">
                      <a16:creationId xmlns:a16="http://schemas.microsoft.com/office/drawing/2014/main" id="{EFAAF2E4-EFE9-CBDC-626C-B747EF653125}"/>
                    </a:ext>
                  </a:extLst>
                </p:cNvPr>
                <p:cNvSpPr txBox="1"/>
                <p:nvPr/>
              </p:nvSpPr>
              <p:spPr>
                <a:xfrm>
                  <a:off x="6534520" y="5466462"/>
                  <a:ext cx="4507129" cy="344710"/>
                </a:xfrm>
                <a:prstGeom prst="rect">
                  <a:avLst/>
                </a:prstGeom>
                <a:noFill/>
                <a:ln>
                  <a:noFill/>
                </a:ln>
              </p:spPr>
              <p:txBody>
                <a:bodyPr spcFirstLastPara="1" wrap="square" lIns="0" tIns="0" rIns="0" bIns="0" anchor="t" anchorCtr="0">
                  <a:spAutoFit/>
                </a:bodyPr>
                <a:lstStyle/>
                <a:p>
                  <a:pPr>
                    <a:lnSpc>
                      <a:spcPct val="160000"/>
                    </a:lnSpc>
                  </a:pPr>
                  <a:r>
                    <a:rPr lang="ja-JP" altLang="en-US" b="1" dirty="0">
                      <a:solidFill>
                        <a:srgbClr val="18689C"/>
                      </a:solidFill>
                      <a:latin typeface="メイリオ"/>
                      <a:ea typeface="メイリオ"/>
                    </a:rPr>
                    <a:t>詳細設定（プロンプト全体を指定）</a:t>
                  </a:r>
                </a:p>
              </p:txBody>
            </p:sp>
            <p:sp>
              <p:nvSpPr>
                <p:cNvPr id="24" name="Google Shape;201;p22">
                  <a:extLst>
                    <a:ext uri="{FF2B5EF4-FFF2-40B4-BE49-F238E27FC236}">
                      <a16:creationId xmlns:a16="http://schemas.microsoft.com/office/drawing/2014/main" id="{9C482A92-57B5-295D-C67F-D040B04DD6E8}"/>
                    </a:ext>
                  </a:extLst>
                </p:cNvPr>
                <p:cNvSpPr txBox="1"/>
                <p:nvPr/>
              </p:nvSpPr>
              <p:spPr>
                <a:xfrm>
                  <a:off x="6547343" y="5811172"/>
                  <a:ext cx="4699200" cy="517065"/>
                </a:xfrm>
                <a:prstGeom prst="rect">
                  <a:avLst/>
                </a:prstGeom>
                <a:noFill/>
                <a:ln>
                  <a:noFill/>
                </a:ln>
              </p:spPr>
              <p:txBody>
                <a:bodyPr spcFirstLastPara="1" wrap="square" lIns="0" tIns="0" rIns="0" bIns="0" anchor="t" anchorCtr="0">
                  <a:spAutoFit/>
                </a:bodyPr>
                <a:lstStyle/>
                <a:p>
                  <a:pPr>
                    <a:lnSpc>
                      <a:spcPct val="140000"/>
                    </a:lnSpc>
                  </a:pPr>
                  <a:r>
                    <a:rPr lang="ja-JP" altLang="en-US" sz="1200" b="1" dirty="0">
                      <a:solidFill>
                        <a:srgbClr val="2B639B"/>
                      </a:solidFill>
                      <a:latin typeface="メイリオ"/>
                      <a:ea typeface="メイリオ"/>
                    </a:rPr>
                    <a:t>〇 </a:t>
                  </a:r>
                  <a:r>
                    <a:rPr lang="ja-JP" altLang="en-US" sz="1200" b="1" dirty="0">
                      <a:solidFill>
                        <a:srgbClr val="404040"/>
                      </a:solidFill>
                      <a:latin typeface="メイリオ"/>
                      <a:ea typeface="メイリオ"/>
                    </a:rPr>
                    <a:t>通常の</a:t>
                  </a:r>
                  <a:r>
                    <a:rPr lang="en-US" altLang="ja-JP" sz="1200" b="1" dirty="0">
                      <a:solidFill>
                        <a:srgbClr val="404040"/>
                      </a:solidFill>
                      <a:latin typeface="メイリオ"/>
                      <a:ea typeface="メイリオ"/>
                    </a:rPr>
                    <a:t>AI</a:t>
                  </a:r>
                  <a:r>
                    <a:rPr lang="ja-JP" altLang="en-US" sz="1200" b="1" dirty="0">
                      <a:solidFill>
                        <a:srgbClr val="404040"/>
                      </a:solidFill>
                      <a:latin typeface="メイリオ"/>
                      <a:ea typeface="メイリオ"/>
                    </a:rPr>
                    <a:t>への指示と同じように細かく条件を入れて議事録を</a:t>
                  </a:r>
                  <a:endParaRPr lang="en-US" altLang="ja-JP" sz="1200" b="1" dirty="0">
                    <a:solidFill>
                      <a:srgbClr val="404040"/>
                    </a:solidFill>
                    <a:latin typeface="メイリオ"/>
                    <a:ea typeface="メイリオ"/>
                  </a:endParaRPr>
                </a:p>
                <a:p>
                  <a:pPr>
                    <a:lnSpc>
                      <a:spcPct val="140000"/>
                    </a:lnSpc>
                  </a:pPr>
                  <a:r>
                    <a:rPr lang="ja-JP" altLang="en-US" sz="1200" b="1" dirty="0">
                      <a:solidFill>
                        <a:srgbClr val="404040"/>
                      </a:solidFill>
                      <a:latin typeface="メイリオ"/>
                      <a:ea typeface="メイリオ"/>
                    </a:rPr>
                    <a:t>　 作成したい</a:t>
                  </a:r>
                </a:p>
              </p:txBody>
            </p:sp>
          </p:grpSp>
        </p:grpSp>
        <p:sp>
          <p:nvSpPr>
            <p:cNvPr id="406" name="Google Shape;406;p33"/>
            <p:cNvSpPr txBox="1"/>
            <p:nvPr/>
          </p:nvSpPr>
          <p:spPr>
            <a:xfrm>
              <a:off x="6619326" y="4404737"/>
              <a:ext cx="1708500" cy="18466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dirty="0">
                  <a:solidFill>
                    <a:srgbClr val="404040"/>
                  </a:solidFill>
                  <a:latin typeface="メイリオ" panose="020B0604030504040204" pitchFamily="50" charset="-128"/>
                  <a:ea typeface="メイリオ" panose="020B0604030504040204" pitchFamily="50" charset="-128"/>
                </a:rPr>
                <a:t>２つの設定の選び方</a:t>
              </a:r>
              <a:endParaRPr sz="1200" dirty="0">
                <a:solidFill>
                  <a:srgbClr val="404040"/>
                </a:solidFill>
                <a:latin typeface="メイリオ" panose="020B0604030504040204" pitchFamily="50" charset="-128"/>
                <a:ea typeface="メイリオ" panose="020B0604030504040204" pitchFamily="50" charset="-128"/>
              </a:endParaRPr>
            </a:p>
          </p:txBody>
        </p:sp>
      </p:grpSp>
      <p:grpSp>
        <p:nvGrpSpPr>
          <p:cNvPr id="384" name="グループ化 383">
            <a:extLst>
              <a:ext uri="{FF2B5EF4-FFF2-40B4-BE49-F238E27FC236}">
                <a16:creationId xmlns:a16="http://schemas.microsoft.com/office/drawing/2014/main" id="{F5BA5F60-2C44-3D53-7374-C08011555A80}"/>
              </a:ext>
            </a:extLst>
          </p:cNvPr>
          <p:cNvGrpSpPr/>
          <p:nvPr/>
        </p:nvGrpSpPr>
        <p:grpSpPr>
          <a:xfrm>
            <a:off x="6847251" y="1638613"/>
            <a:ext cx="4325550" cy="2278289"/>
            <a:chOff x="6765021" y="1644215"/>
            <a:chExt cx="4462382" cy="2350359"/>
          </a:xfrm>
        </p:grpSpPr>
        <p:grpSp>
          <p:nvGrpSpPr>
            <p:cNvPr id="31" name="グループ化 30">
              <a:extLst>
                <a:ext uri="{FF2B5EF4-FFF2-40B4-BE49-F238E27FC236}">
                  <a16:creationId xmlns:a16="http://schemas.microsoft.com/office/drawing/2014/main" id="{A7E0D39F-37E7-654B-66E3-148A102B082C}"/>
                </a:ext>
              </a:extLst>
            </p:cNvPr>
            <p:cNvGrpSpPr/>
            <p:nvPr/>
          </p:nvGrpSpPr>
          <p:grpSpPr>
            <a:xfrm>
              <a:off x="6765021" y="1644215"/>
              <a:ext cx="4462382" cy="2350359"/>
              <a:chOff x="6779213" y="1644215"/>
              <a:chExt cx="4462382" cy="2350359"/>
            </a:xfrm>
          </p:grpSpPr>
          <p:grpSp>
            <p:nvGrpSpPr>
              <p:cNvPr id="30" name="グループ化 29">
                <a:extLst>
                  <a:ext uri="{FF2B5EF4-FFF2-40B4-BE49-F238E27FC236}">
                    <a16:creationId xmlns:a16="http://schemas.microsoft.com/office/drawing/2014/main" id="{672C053B-69B6-12C7-C648-A988DF8C0FAD}"/>
                  </a:ext>
                </a:extLst>
              </p:cNvPr>
              <p:cNvGrpSpPr/>
              <p:nvPr/>
            </p:nvGrpSpPr>
            <p:grpSpPr>
              <a:xfrm>
                <a:off x="6779213" y="1644215"/>
                <a:ext cx="1898637" cy="2350359"/>
                <a:chOff x="6779213" y="1644215"/>
                <a:chExt cx="1898637" cy="2350359"/>
              </a:xfrm>
            </p:grpSpPr>
            <p:pic>
              <p:nvPicPr>
                <p:cNvPr id="413" name="Google Shape;413;p33"/>
                <p:cNvPicPr preferRelativeResize="0"/>
                <p:nvPr/>
              </p:nvPicPr>
              <p:blipFill>
                <a:blip r:embed="rId5">
                  <a:alphaModFix/>
                </a:blip>
                <a:stretch>
                  <a:fillRect/>
                </a:stretch>
              </p:blipFill>
              <p:spPr>
                <a:xfrm>
                  <a:off x="6779213" y="1965639"/>
                  <a:ext cx="1898637" cy="2028935"/>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7" name="TextBox 3">
                  <a:extLst>
                    <a:ext uri="{FF2B5EF4-FFF2-40B4-BE49-F238E27FC236}">
                      <a16:creationId xmlns:a16="http://schemas.microsoft.com/office/drawing/2014/main" id="{E886609F-0659-A39C-BBAA-7266B397B852}"/>
                    </a:ext>
                  </a:extLst>
                </p:cNvPr>
                <p:cNvSpPr txBox="1"/>
                <p:nvPr/>
              </p:nvSpPr>
              <p:spPr>
                <a:xfrm>
                  <a:off x="7103557" y="1644215"/>
                  <a:ext cx="1249948" cy="31751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dirty="0">
                      <a:solidFill>
                        <a:srgbClr val="2B639B"/>
                      </a:solidFill>
                      <a:latin typeface="メイリオ" panose="020B0604030504040204" pitchFamily="50" charset="-128"/>
                      <a:ea typeface="メイリオ" panose="020B0604030504040204" pitchFamily="50" charset="-128"/>
                    </a:rPr>
                    <a:t>簡単設定</a:t>
                  </a:r>
                </a:p>
              </p:txBody>
            </p:sp>
          </p:grpSp>
          <p:grpSp>
            <p:nvGrpSpPr>
              <p:cNvPr id="29" name="グループ化 28">
                <a:extLst>
                  <a:ext uri="{FF2B5EF4-FFF2-40B4-BE49-F238E27FC236}">
                    <a16:creationId xmlns:a16="http://schemas.microsoft.com/office/drawing/2014/main" id="{208A3134-575D-7A74-9462-A69BFC820325}"/>
                  </a:ext>
                </a:extLst>
              </p:cNvPr>
              <p:cNvGrpSpPr/>
              <p:nvPr/>
            </p:nvGrpSpPr>
            <p:grpSpPr>
              <a:xfrm>
                <a:off x="9272859" y="1644215"/>
                <a:ext cx="1968736" cy="2350349"/>
                <a:chOff x="9272859" y="1644215"/>
                <a:chExt cx="1968736" cy="2350349"/>
              </a:xfrm>
            </p:grpSpPr>
            <p:pic>
              <p:nvPicPr>
                <p:cNvPr id="414" name="Google Shape;414;p33"/>
                <p:cNvPicPr preferRelativeResize="0"/>
                <p:nvPr/>
              </p:nvPicPr>
              <p:blipFill>
                <a:blip r:embed="rId6">
                  <a:alphaModFix/>
                </a:blip>
                <a:stretch>
                  <a:fillRect/>
                </a:stretch>
              </p:blipFill>
              <p:spPr>
                <a:xfrm>
                  <a:off x="9272859" y="1965639"/>
                  <a:ext cx="1968736" cy="2028925"/>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8" name="TextBox 3">
                  <a:extLst>
                    <a:ext uri="{FF2B5EF4-FFF2-40B4-BE49-F238E27FC236}">
                      <a16:creationId xmlns:a16="http://schemas.microsoft.com/office/drawing/2014/main" id="{11C1FF60-813D-648C-C758-D9533DE49831}"/>
                    </a:ext>
                  </a:extLst>
                </p:cNvPr>
                <p:cNvSpPr txBox="1"/>
                <p:nvPr/>
              </p:nvSpPr>
              <p:spPr>
                <a:xfrm>
                  <a:off x="9632253" y="1644215"/>
                  <a:ext cx="1249948" cy="31751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dirty="0">
                      <a:solidFill>
                        <a:srgbClr val="2B639B"/>
                      </a:solidFill>
                      <a:latin typeface="メイリオ" panose="020B0604030504040204" pitchFamily="50" charset="-128"/>
                      <a:ea typeface="メイリオ" panose="020B0604030504040204" pitchFamily="50" charset="-128"/>
                    </a:rPr>
                    <a:t>詳細設定</a:t>
                  </a:r>
                </a:p>
              </p:txBody>
            </p:sp>
          </p:grpSp>
        </p:grpSp>
        <p:sp>
          <p:nvSpPr>
            <p:cNvPr id="6" name="TextBox 3">
              <a:extLst>
                <a:ext uri="{FF2B5EF4-FFF2-40B4-BE49-F238E27FC236}">
                  <a16:creationId xmlns:a16="http://schemas.microsoft.com/office/drawing/2014/main" id="{51D84682-C8F6-EF76-6C72-D24AE9A5C8C8}"/>
                </a:ext>
              </a:extLst>
            </p:cNvPr>
            <p:cNvSpPr txBox="1"/>
            <p:nvPr/>
          </p:nvSpPr>
          <p:spPr>
            <a:xfrm>
              <a:off x="6930526" y="2816576"/>
              <a:ext cx="4131372" cy="64633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1200" b="1" dirty="0">
                  <a:solidFill>
                    <a:srgbClr val="FF0000"/>
                  </a:solidFill>
                  <a:latin typeface="メイリオ" panose="020B0604030504040204" pitchFamily="50" charset="-128"/>
                  <a:ea typeface="メイリオ" panose="020B0604030504040204" pitchFamily="50" charset="-128"/>
                </a:rPr>
                <a:t>設定選択後、中身の編集が可能</a:t>
              </a:r>
              <a:br>
                <a:rPr lang="en-US" altLang="ja-JP" sz="1200" b="1" dirty="0">
                  <a:solidFill>
                    <a:srgbClr val="FF0000"/>
                  </a:solidFill>
                  <a:latin typeface="メイリオ" panose="020B0604030504040204" pitchFamily="50" charset="-128"/>
                  <a:ea typeface="メイリオ" panose="020B0604030504040204" pitchFamily="50" charset="-128"/>
                </a:rPr>
              </a:br>
              <a:r>
                <a:rPr lang="ja-JP" altLang="en-US" sz="1200" b="1" dirty="0">
                  <a:solidFill>
                    <a:srgbClr val="FF0000"/>
                  </a:solidFill>
                  <a:latin typeface="メイリオ" panose="020B0604030504040204" pitchFamily="50" charset="-128"/>
                  <a:ea typeface="メイリオ" panose="020B0604030504040204" pitchFamily="50" charset="-128"/>
                </a:rPr>
                <a:t>表示される内容はあくまでサンプルです</a:t>
              </a:r>
              <a:br>
                <a:rPr lang="en-US" altLang="ja-JP" sz="1200" b="1" dirty="0">
                  <a:solidFill>
                    <a:srgbClr val="FF0000"/>
                  </a:solidFill>
                  <a:latin typeface="メイリオ" panose="020B0604030504040204" pitchFamily="50" charset="-128"/>
                  <a:ea typeface="メイリオ" panose="020B0604030504040204" pitchFamily="50" charset="-128"/>
                </a:rPr>
              </a:br>
              <a:r>
                <a:rPr lang="ja-JP" altLang="en-US" sz="1200" b="1" dirty="0">
                  <a:solidFill>
                    <a:srgbClr val="FF0000"/>
                  </a:solidFill>
                  <a:latin typeface="メイリオ" panose="020B0604030504040204" pitchFamily="50" charset="-128"/>
                  <a:ea typeface="メイリオ" panose="020B0604030504040204" pitchFamily="50" charset="-128"/>
                </a:rPr>
                <a:t>ご自身の意向と合うか中身を確認後、保存してください</a:t>
              </a:r>
            </a:p>
          </p:txBody>
        </p:sp>
      </p:grpSp>
      <p:sp>
        <p:nvSpPr>
          <p:cNvPr id="385" name="Google Shape;190;p21">
            <a:extLst>
              <a:ext uri="{FF2B5EF4-FFF2-40B4-BE49-F238E27FC236}">
                <a16:creationId xmlns:a16="http://schemas.microsoft.com/office/drawing/2014/main" id="{ED1B5E8B-F985-1EB6-9E3A-C80EC6BB7AB0}"/>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15</a:t>
            </a:r>
            <a:endParaRPr b="1" dirty="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34"/>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作成後のフォーマット編集</a:t>
            </a:r>
            <a:r>
              <a:rPr lang="en-US" sz="2500" b="1">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sz="1200" b="1">
                <a:solidFill>
                  <a:schemeClr val="lt1"/>
                </a:solidFill>
                <a:latin typeface="メイリオ" panose="020B0604030504040204" pitchFamily="50" charset="-128"/>
                <a:ea typeface="メイリオ" panose="020B0604030504040204" pitchFamily="50" charset="-128"/>
                <a:cs typeface="Meiryo"/>
                <a:sym typeface="Meiryo"/>
              </a:rPr>
              <a:t>フォーマット</a:t>
            </a:r>
            <a:r>
              <a:rPr lang="en-US" sz="1200" b="1">
                <a:solidFill>
                  <a:schemeClr val="lt1"/>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423" name="Google Shape;423;p34"/>
          <p:cNvSpPr txBox="1"/>
          <p:nvPr/>
        </p:nvSpPr>
        <p:spPr>
          <a:xfrm>
            <a:off x="4954497" y="805425"/>
            <a:ext cx="7237500" cy="596400"/>
          </a:xfrm>
          <a:prstGeom prst="rect">
            <a:avLst/>
          </a:prstGeom>
          <a:noFill/>
          <a:ln>
            <a:noFill/>
          </a:ln>
        </p:spPr>
        <p:txBody>
          <a:bodyPr spcFirstLastPara="1" wrap="square" lIns="0" tIns="285750" rIns="0" bIns="0" anchor="t" anchorCtr="0">
            <a:spAutoFit/>
          </a:bodyPr>
          <a:lstStyle/>
          <a:p>
            <a:pPr marL="12700" marR="0" lvl="0" indent="0" algn="just" rtl="0">
              <a:lnSpc>
                <a:spcPct val="100000"/>
              </a:lnSpc>
              <a:spcBef>
                <a:spcPts val="0"/>
              </a:spcBef>
              <a:spcAft>
                <a:spcPts val="0"/>
              </a:spcAft>
              <a:buClr>
                <a:srgbClr val="000000"/>
              </a:buClr>
              <a:buSzPts val="1200"/>
              <a:buFont typeface="Arial"/>
              <a:buNone/>
            </a:pPr>
            <a:endParaRPr sz="2000" b="1" i="0" u="none" strike="noStrike" cap="none">
              <a:solidFill>
                <a:srgbClr val="404040"/>
              </a:solidFill>
              <a:latin typeface="Meiryo"/>
              <a:ea typeface="Meiryo"/>
              <a:cs typeface="Meiryo"/>
              <a:sym typeface="Meiryo"/>
            </a:endParaRPr>
          </a:p>
        </p:txBody>
      </p:sp>
      <p:sp>
        <p:nvSpPr>
          <p:cNvPr id="434" name="Google Shape;434;p34"/>
          <p:cNvSpPr/>
          <p:nvPr/>
        </p:nvSpPr>
        <p:spPr>
          <a:xfrm rot="5400000">
            <a:off x="5339301" y="3631584"/>
            <a:ext cx="769500" cy="191100"/>
          </a:xfrm>
          <a:prstGeom prst="triangle">
            <a:avLst>
              <a:gd name="adj" fmla="val 50990"/>
            </a:avLst>
          </a:prstGeom>
          <a:solidFill>
            <a:srgbClr val="2B639B">
              <a:alpha val="474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21" name="グループ化 20">
            <a:extLst>
              <a:ext uri="{FF2B5EF4-FFF2-40B4-BE49-F238E27FC236}">
                <a16:creationId xmlns:a16="http://schemas.microsoft.com/office/drawing/2014/main" id="{B0FD7248-8C28-3E27-031B-C3169E2C9DA5}"/>
              </a:ext>
            </a:extLst>
          </p:cNvPr>
          <p:cNvGrpSpPr/>
          <p:nvPr/>
        </p:nvGrpSpPr>
        <p:grpSpPr>
          <a:xfrm>
            <a:off x="1582592" y="1817987"/>
            <a:ext cx="2935733" cy="3643022"/>
            <a:chOff x="1405350" y="1852325"/>
            <a:chExt cx="2907350" cy="3607801"/>
          </a:xfrm>
        </p:grpSpPr>
        <p:pic>
          <p:nvPicPr>
            <p:cNvPr id="429" name="Google Shape;429;p34"/>
            <p:cNvPicPr preferRelativeResize="0"/>
            <p:nvPr/>
          </p:nvPicPr>
          <p:blipFill>
            <a:blip r:embed="rId3">
              <a:alphaModFix/>
            </a:blip>
            <a:stretch>
              <a:fillRect/>
            </a:stretch>
          </p:blipFill>
          <p:spPr>
            <a:xfrm>
              <a:off x="1405350" y="1852325"/>
              <a:ext cx="2907350" cy="3607801"/>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435" name="Google Shape;435;p34"/>
            <p:cNvSpPr/>
            <p:nvPr/>
          </p:nvSpPr>
          <p:spPr>
            <a:xfrm>
              <a:off x="3544353" y="5113089"/>
              <a:ext cx="351807" cy="307800"/>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grpSp>
      <p:sp>
        <p:nvSpPr>
          <p:cNvPr id="3" name="TextBox 2">
            <a:extLst>
              <a:ext uri="{FF2B5EF4-FFF2-40B4-BE49-F238E27FC236}">
                <a16:creationId xmlns:a16="http://schemas.microsoft.com/office/drawing/2014/main" id="{CB56DB40-2DD9-5E81-6B3B-D5084D2554CC}"/>
              </a:ext>
            </a:extLst>
          </p:cNvPr>
          <p:cNvSpPr txBox="1"/>
          <p:nvPr/>
        </p:nvSpPr>
        <p:spPr>
          <a:xfrm>
            <a:off x="720770" y="5714021"/>
            <a:ext cx="465937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600" b="1" dirty="0">
                <a:solidFill>
                  <a:srgbClr val="404040"/>
                </a:solidFill>
                <a:latin typeface="メイリオ" panose="020B0604030504040204" pitchFamily="50" charset="-128"/>
                <a:ea typeface="メイリオ" panose="020B0604030504040204" pitchFamily="50" charset="-128"/>
              </a:rPr>
              <a:t>①フォーマットの内容を編集できたら保存を押す</a:t>
            </a:r>
          </a:p>
        </p:txBody>
      </p:sp>
      <p:sp>
        <p:nvSpPr>
          <p:cNvPr id="4" name="TextBox 3">
            <a:extLst>
              <a:ext uri="{FF2B5EF4-FFF2-40B4-BE49-F238E27FC236}">
                <a16:creationId xmlns:a16="http://schemas.microsoft.com/office/drawing/2014/main" id="{32E02D87-F61C-0FDA-FF49-D48420E33B43}"/>
              </a:ext>
            </a:extLst>
          </p:cNvPr>
          <p:cNvSpPr txBox="1"/>
          <p:nvPr/>
        </p:nvSpPr>
        <p:spPr>
          <a:xfrm>
            <a:off x="6155820" y="5301128"/>
            <a:ext cx="5475562"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dirty="0">
                <a:solidFill>
                  <a:srgbClr val="404040"/>
                </a:solidFill>
                <a:latin typeface="メイリオ" panose="020B0604030504040204" pitchFamily="50" charset="-128"/>
                <a:ea typeface="メイリオ" panose="020B0604030504040204" pitchFamily="50" charset="-128"/>
              </a:rPr>
              <a:t>②作成したフォーマットは、「マイフォーマット」に追加される</a:t>
            </a:r>
            <a:br>
              <a:rPr lang="en-US" altLang="ja-JP" b="1" dirty="0">
                <a:solidFill>
                  <a:srgbClr val="404040"/>
                </a:solidFill>
                <a:latin typeface="メイリオ" panose="020B0604030504040204" pitchFamily="50" charset="-128"/>
                <a:ea typeface="メイリオ" panose="020B0604030504040204" pitchFamily="50" charset="-128"/>
              </a:rPr>
            </a:b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③作成したフォーマット名は「設定種類・日付・時刻」で登録 </a:t>
            </a: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   されるため、編集ボタンを押し、作成したフォーマットの</a:t>
            </a: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   タイトル名を変更→保存をし完了</a:t>
            </a:r>
          </a:p>
        </p:txBody>
      </p:sp>
      <p:grpSp>
        <p:nvGrpSpPr>
          <p:cNvPr id="20" name="グループ化 19">
            <a:extLst>
              <a:ext uri="{FF2B5EF4-FFF2-40B4-BE49-F238E27FC236}">
                <a16:creationId xmlns:a16="http://schemas.microsoft.com/office/drawing/2014/main" id="{3EF63427-C4B7-A3CB-3BA6-D6F18131D34E}"/>
              </a:ext>
            </a:extLst>
          </p:cNvPr>
          <p:cNvGrpSpPr/>
          <p:nvPr/>
        </p:nvGrpSpPr>
        <p:grpSpPr>
          <a:xfrm>
            <a:off x="6929777" y="1652706"/>
            <a:ext cx="3927649" cy="3325474"/>
            <a:chOff x="6632900" y="1652705"/>
            <a:chExt cx="4103300" cy="3474195"/>
          </a:xfrm>
        </p:grpSpPr>
        <p:grpSp>
          <p:nvGrpSpPr>
            <p:cNvPr id="19" name="グループ化 18">
              <a:extLst>
                <a:ext uri="{FF2B5EF4-FFF2-40B4-BE49-F238E27FC236}">
                  <a16:creationId xmlns:a16="http://schemas.microsoft.com/office/drawing/2014/main" id="{FC02F948-6170-AF7D-AD6D-37476698A21A}"/>
                </a:ext>
              </a:extLst>
            </p:cNvPr>
            <p:cNvGrpSpPr/>
            <p:nvPr/>
          </p:nvGrpSpPr>
          <p:grpSpPr>
            <a:xfrm>
              <a:off x="6632900" y="1852313"/>
              <a:ext cx="4103300" cy="3274587"/>
              <a:chOff x="6632900" y="1852313"/>
              <a:chExt cx="4103300" cy="3274587"/>
            </a:xfrm>
          </p:grpSpPr>
          <p:pic>
            <p:nvPicPr>
              <p:cNvPr id="432" name="Google Shape;432;p34"/>
              <p:cNvPicPr preferRelativeResize="0"/>
              <p:nvPr/>
            </p:nvPicPr>
            <p:blipFill rotWithShape="1">
              <a:blip r:embed="rId4">
                <a:alphaModFix/>
              </a:blip>
              <a:srcRect b="2780"/>
              <a:stretch/>
            </p:blipFill>
            <p:spPr>
              <a:xfrm>
                <a:off x="6632900" y="1852313"/>
                <a:ext cx="4103300" cy="3274587"/>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7" name="TextBox 6">
                <a:extLst>
                  <a:ext uri="{FF2B5EF4-FFF2-40B4-BE49-F238E27FC236}">
                    <a16:creationId xmlns:a16="http://schemas.microsoft.com/office/drawing/2014/main" id="{05A4722E-D0AC-3773-EEE0-2031D3E23964}"/>
                  </a:ext>
                </a:extLst>
              </p:cNvPr>
              <p:cNvSpPr txBox="1"/>
              <p:nvPr/>
            </p:nvSpPr>
            <p:spPr>
              <a:xfrm>
                <a:off x="9732502" y="4230282"/>
                <a:ext cx="622701" cy="32154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dirty="0">
                    <a:solidFill>
                      <a:srgbClr val="FF0000"/>
                    </a:solidFill>
                    <a:latin typeface="メイリオ" panose="020B0604030504040204" pitchFamily="50" charset="-128"/>
                    <a:ea typeface="メイリオ" panose="020B0604030504040204" pitchFamily="50" charset="-128"/>
                  </a:rPr>
                  <a:t>編集</a:t>
                </a:r>
              </a:p>
            </p:txBody>
          </p:sp>
          <p:sp>
            <p:nvSpPr>
              <p:cNvPr id="8" name="Google Shape;435;p34">
                <a:extLst>
                  <a:ext uri="{FF2B5EF4-FFF2-40B4-BE49-F238E27FC236}">
                    <a16:creationId xmlns:a16="http://schemas.microsoft.com/office/drawing/2014/main" id="{F8108407-4993-D646-8A33-A8CA9BF8EB2A}"/>
                  </a:ext>
                </a:extLst>
              </p:cNvPr>
              <p:cNvSpPr/>
              <p:nvPr/>
            </p:nvSpPr>
            <p:spPr>
              <a:xfrm>
                <a:off x="9812418" y="4637863"/>
                <a:ext cx="360000" cy="307800"/>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grpSp>
        <p:sp>
          <p:nvSpPr>
            <p:cNvPr id="2" name="TextBox 3">
              <a:extLst>
                <a:ext uri="{FF2B5EF4-FFF2-40B4-BE49-F238E27FC236}">
                  <a16:creationId xmlns:a16="http://schemas.microsoft.com/office/drawing/2014/main" id="{5F4F76A5-6F44-501A-7D72-F5FC89A46A24}"/>
                </a:ext>
              </a:extLst>
            </p:cNvPr>
            <p:cNvSpPr txBox="1"/>
            <p:nvPr/>
          </p:nvSpPr>
          <p:spPr>
            <a:xfrm>
              <a:off x="7636596" y="1652705"/>
              <a:ext cx="2095908" cy="32154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dirty="0">
                  <a:solidFill>
                    <a:srgbClr val="2B639B"/>
                  </a:solidFill>
                  <a:latin typeface="メイリオ" panose="020B0604030504040204" pitchFamily="50" charset="-128"/>
                  <a:ea typeface="メイリオ" panose="020B0604030504040204" pitchFamily="50" charset="-128"/>
                </a:rPr>
                <a:t>作成したフォーマット</a:t>
              </a:r>
            </a:p>
          </p:txBody>
        </p:sp>
      </p:grpSp>
      <p:sp>
        <p:nvSpPr>
          <p:cNvPr id="13" name="Rectangle 12">
            <a:extLst>
              <a:ext uri="{FF2B5EF4-FFF2-40B4-BE49-F238E27FC236}">
                <a16:creationId xmlns:a16="http://schemas.microsoft.com/office/drawing/2014/main" id="{0E972291-B73E-BC72-027C-0D8426640B7E}"/>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87;p21">
            <a:extLst>
              <a:ext uri="{FF2B5EF4-FFF2-40B4-BE49-F238E27FC236}">
                <a16:creationId xmlns:a16="http://schemas.microsoft.com/office/drawing/2014/main" id="{3A1071CA-E9CD-B48E-DCDF-F5DD289EBA5C}"/>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14" name="Google Shape;255;p26">
            <a:extLst>
              <a:ext uri="{FF2B5EF4-FFF2-40B4-BE49-F238E27FC236}">
                <a16:creationId xmlns:a16="http://schemas.microsoft.com/office/drawing/2014/main" id="{264398DF-4784-57D2-6A31-D80B308496F3}"/>
              </a:ext>
            </a:extLst>
          </p:cNvPr>
          <p:cNvGrpSpPr/>
          <p:nvPr/>
        </p:nvGrpSpPr>
        <p:grpSpPr>
          <a:xfrm>
            <a:off x="556429" y="1111680"/>
            <a:ext cx="1454314" cy="479430"/>
            <a:chOff x="601981" y="1446831"/>
            <a:chExt cx="1192712" cy="432309"/>
          </a:xfrm>
        </p:grpSpPr>
        <p:pic>
          <p:nvPicPr>
            <p:cNvPr id="16" name="Google Shape;256;p26">
              <a:extLst>
                <a:ext uri="{FF2B5EF4-FFF2-40B4-BE49-F238E27FC236}">
                  <a16:creationId xmlns:a16="http://schemas.microsoft.com/office/drawing/2014/main" id="{FA5BEB60-9315-8C8D-2BF4-1C003499D04E}"/>
                </a:ext>
              </a:extLst>
            </p:cNvPr>
            <p:cNvPicPr preferRelativeResize="0"/>
            <p:nvPr/>
          </p:nvPicPr>
          <p:blipFill rotWithShape="1">
            <a:blip r:embed="rId5">
              <a:alphaModFix/>
            </a:blip>
            <a:srcRect/>
            <a:stretch/>
          </p:blipFill>
          <p:spPr>
            <a:xfrm>
              <a:off x="601981" y="1446831"/>
              <a:ext cx="1192711" cy="432309"/>
            </a:xfrm>
            <a:prstGeom prst="rect">
              <a:avLst/>
            </a:prstGeom>
            <a:noFill/>
            <a:ln>
              <a:noFill/>
            </a:ln>
          </p:spPr>
        </p:pic>
        <p:sp>
          <p:nvSpPr>
            <p:cNvPr id="17" name="Google Shape;257;p26">
              <a:extLst>
                <a:ext uri="{FF2B5EF4-FFF2-40B4-BE49-F238E27FC236}">
                  <a16:creationId xmlns:a16="http://schemas.microsoft.com/office/drawing/2014/main" id="{516D42C7-9C86-154D-AED1-B9D1F70DFCAD}"/>
                </a:ext>
              </a:extLst>
            </p:cNvPr>
            <p:cNvSpPr txBox="1"/>
            <p:nvPr/>
          </p:nvSpPr>
          <p:spPr>
            <a:xfrm>
              <a:off x="777987" y="1560281"/>
              <a:ext cx="1016706"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ja-JP" altLang="en-US" sz="2000" b="1" i="1" dirty="0">
                  <a:solidFill>
                    <a:srgbClr val="FFFFFF"/>
                  </a:solidFill>
                  <a:latin typeface="メイリオ" panose="020B0604030504040204" pitchFamily="50" charset="-128"/>
                  <a:ea typeface="メイリオ" panose="020B0604030504040204" pitchFamily="50" charset="-128"/>
                  <a:cs typeface="Meiryo"/>
                  <a:sym typeface="Meiryo"/>
                </a:rPr>
                <a:t>保存方法</a:t>
              </a:r>
            </a:p>
          </p:txBody>
        </p:sp>
      </p:grpSp>
      <p:sp>
        <p:nvSpPr>
          <p:cNvPr id="18" name="TextBox 2">
            <a:extLst>
              <a:ext uri="{FF2B5EF4-FFF2-40B4-BE49-F238E27FC236}">
                <a16:creationId xmlns:a16="http://schemas.microsoft.com/office/drawing/2014/main" id="{03A362FA-D060-9015-FF1C-96A3CD538713}"/>
              </a:ext>
            </a:extLst>
          </p:cNvPr>
          <p:cNvSpPr txBox="1"/>
          <p:nvPr/>
        </p:nvSpPr>
        <p:spPr>
          <a:xfrm>
            <a:off x="2125552" y="1155287"/>
            <a:ext cx="80243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保存をして、作成したフォーマットの名前を編集して作成は完了となります。</a:t>
            </a:r>
          </a:p>
        </p:txBody>
      </p:sp>
      <p:sp>
        <p:nvSpPr>
          <p:cNvPr id="24" name="Google Shape;190;p21">
            <a:extLst>
              <a:ext uri="{FF2B5EF4-FFF2-40B4-BE49-F238E27FC236}">
                <a16:creationId xmlns:a16="http://schemas.microsoft.com/office/drawing/2014/main" id="{16A41E93-1119-ABE7-4485-809DF9E32FCA}"/>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16</a:t>
            </a:r>
            <a:endParaRPr b="1" dirty="0">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5" name="Google Shape;445;p35"/>
          <p:cNvSpPr txBox="1"/>
          <p:nvPr/>
        </p:nvSpPr>
        <p:spPr>
          <a:xfrm>
            <a:off x="115876" y="6665659"/>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3E3A39"/>
                </a:solidFill>
                <a:latin typeface="Meiryo"/>
                <a:ea typeface="Meiryo"/>
                <a:cs typeface="Meiryo"/>
                <a:sym typeface="Meiryo"/>
              </a:rPr>
              <a:t>©2024 CLINKS CO., LTD. ALL RIGHTS RESERVED.</a:t>
            </a:r>
            <a:endParaRPr sz="1400" b="0" i="0" u="none" strike="noStrike" cap="none">
              <a:solidFill>
                <a:srgbClr val="000000"/>
              </a:solidFill>
              <a:latin typeface="Arial"/>
              <a:ea typeface="Arial"/>
              <a:cs typeface="Arial"/>
              <a:sym typeface="Arial"/>
            </a:endParaRPr>
          </a:p>
        </p:txBody>
      </p:sp>
      <p:sp>
        <p:nvSpPr>
          <p:cNvPr id="446" name="Google Shape;446;p35"/>
          <p:cNvSpPr txBox="1"/>
          <p:nvPr/>
        </p:nvSpPr>
        <p:spPr>
          <a:xfrm>
            <a:off x="437489" y="2805752"/>
            <a:ext cx="1696200" cy="12468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0"/>
              <a:buFont typeface="Meiryo"/>
              <a:buNone/>
            </a:pPr>
            <a:r>
              <a:rPr lang="en-US" sz="8000" b="1" i="0" u="none" strike="noStrike" cap="none">
                <a:solidFill>
                  <a:srgbClr val="3E3A39"/>
                </a:solidFill>
                <a:latin typeface="Meiryo"/>
                <a:ea typeface="Meiryo"/>
                <a:cs typeface="Meiryo"/>
                <a:sym typeface="Meiryo"/>
              </a:rPr>
              <a:t>0</a:t>
            </a:r>
            <a:r>
              <a:rPr lang="en-US" altLang="ja-JP" sz="8000" b="1" i="0" u="none" strike="noStrike" cap="none">
                <a:solidFill>
                  <a:srgbClr val="3E3A39"/>
                </a:solidFill>
                <a:latin typeface="Meiryo"/>
                <a:ea typeface="Meiryo"/>
                <a:cs typeface="Meiryo"/>
                <a:sym typeface="Meiryo"/>
              </a:rPr>
              <a:t>6</a:t>
            </a:r>
            <a:endParaRPr sz="1400" b="0" i="0" u="none" strike="noStrike" cap="none">
              <a:solidFill>
                <a:srgbClr val="000000"/>
              </a:solidFill>
              <a:latin typeface="Arial"/>
              <a:ea typeface="Arial"/>
              <a:cs typeface="Arial"/>
              <a:sym typeface="Arial"/>
            </a:endParaRPr>
          </a:p>
        </p:txBody>
      </p:sp>
      <p:sp>
        <p:nvSpPr>
          <p:cNvPr id="447" name="Google Shape;447;p35"/>
          <p:cNvSpPr txBox="1"/>
          <p:nvPr/>
        </p:nvSpPr>
        <p:spPr>
          <a:xfrm>
            <a:off x="3427675" y="2959648"/>
            <a:ext cx="5576987" cy="938703"/>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chemeClr val="lt1"/>
              </a:buClr>
              <a:buSzPts val="4500"/>
              <a:buFont typeface="Meiryo"/>
              <a:buNone/>
            </a:pPr>
            <a:r>
              <a:rPr lang="ja-JP" altLang="en-US" sz="6000" b="1">
                <a:solidFill>
                  <a:schemeClr val="lt1"/>
                </a:solidFill>
                <a:latin typeface="メイリオ" panose="020B0604030504040204" pitchFamily="50" charset="-128"/>
                <a:ea typeface="メイリオ" panose="020B0604030504040204" pitchFamily="50" charset="-128"/>
                <a:cs typeface="Meiryo"/>
                <a:sym typeface="Meiryo"/>
              </a:rPr>
              <a:t>議事録共有方法</a:t>
            </a:r>
            <a:endParaRPr sz="6000" b="1">
              <a:solidFill>
                <a:schemeClr val="lt1"/>
              </a:solidFill>
              <a:latin typeface="メイリオ" panose="020B0604030504040204" pitchFamily="50" charset="-128"/>
              <a:ea typeface="メイリオ" panose="020B0604030504040204" pitchFamily="50" charset="-128"/>
              <a:cs typeface="Meiryo"/>
              <a:sym typeface="Meiryo"/>
            </a:endParaRPr>
          </a:p>
        </p:txBody>
      </p:sp>
      <p:sp>
        <p:nvSpPr>
          <p:cNvPr id="4" name="Rectangle 3">
            <a:extLst>
              <a:ext uri="{FF2B5EF4-FFF2-40B4-BE49-F238E27FC236}">
                <a16:creationId xmlns:a16="http://schemas.microsoft.com/office/drawing/2014/main" id="{744484E8-B154-9EC7-C260-441F7DBE42A2}"/>
              </a:ext>
            </a:extLst>
          </p:cNvPr>
          <p:cNvSpPr/>
          <p:nvPr/>
        </p:nvSpPr>
        <p:spPr>
          <a:xfrm>
            <a:off x="-3150" y="6555699"/>
            <a:ext cx="3049795" cy="293116"/>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87;p21">
            <a:extLst>
              <a:ext uri="{FF2B5EF4-FFF2-40B4-BE49-F238E27FC236}">
                <a16:creationId xmlns:a16="http://schemas.microsoft.com/office/drawing/2014/main" id="{F175ABFE-DF93-CCEB-87C3-90B3EDB07709}"/>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404040"/>
                </a:solidFill>
                <a:latin typeface="Meiryo"/>
                <a:ea typeface="Meiryo"/>
                <a:cs typeface="Meiryo"/>
                <a:sym typeface="Meiryo"/>
              </a:rPr>
              <a:t>©</a:t>
            </a:r>
            <a:r>
              <a:rPr lang="en-US" sz="800">
                <a:solidFill>
                  <a:srgbClr val="404040"/>
                </a:solidFill>
                <a:latin typeface="Meiryo"/>
                <a:ea typeface="Meiryo"/>
                <a:cs typeface="Meiryo"/>
                <a:sym typeface="Meiryo"/>
              </a:rPr>
              <a:t>2026</a:t>
            </a:r>
            <a:r>
              <a:rPr lang="en-US" sz="800" b="0" i="0" u="none" strike="noStrike" cap="none">
                <a:solidFill>
                  <a:srgbClr val="404040"/>
                </a:solidFill>
                <a:latin typeface="Meiryo"/>
                <a:ea typeface="Meiryo"/>
                <a:cs typeface="Meiryo"/>
                <a:sym typeface="Meiryo"/>
              </a:rPr>
              <a:t> CLINKS CO., LTD. ALL RIGHTS RESERVED.</a:t>
            </a:r>
            <a:endParaRPr lang="en-US" sz="1400" b="0" i="0" u="none" strike="noStrike" cap="none">
              <a:solidFill>
                <a:srgbClr val="404040"/>
              </a:solidFill>
              <a:latin typeface="Arial"/>
              <a:ea typeface="Arial"/>
              <a:cs typeface="Arial"/>
            </a:endParaRPr>
          </a:p>
        </p:txBody>
      </p:sp>
      <p:sp>
        <p:nvSpPr>
          <p:cNvPr id="7" name="Google Shape;190;p21">
            <a:extLst>
              <a:ext uri="{FF2B5EF4-FFF2-40B4-BE49-F238E27FC236}">
                <a16:creationId xmlns:a16="http://schemas.microsoft.com/office/drawing/2014/main" id="{D76E9E06-7C00-C318-5F7F-E3E09CD0DB79}"/>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17</a:t>
            </a:r>
            <a:endParaRPr b="1" dirty="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3"/>
        <p:cNvGrpSpPr/>
        <p:nvPr/>
      </p:nvGrpSpPr>
      <p:grpSpPr>
        <a:xfrm>
          <a:off x="0" y="0"/>
          <a:ext cx="0" cy="0"/>
          <a:chOff x="0" y="0"/>
          <a:chExt cx="0" cy="0"/>
        </a:xfrm>
      </p:grpSpPr>
      <p:sp>
        <p:nvSpPr>
          <p:cNvPr id="154" name="Google Shape;154;p20"/>
          <p:cNvSpPr txBox="1"/>
          <p:nvPr/>
        </p:nvSpPr>
        <p:spPr>
          <a:xfrm>
            <a:off x="735234" y="448821"/>
            <a:ext cx="10594617" cy="615553"/>
          </a:xfrm>
          <a:prstGeom prst="rect">
            <a:avLst/>
          </a:prstGeom>
          <a:noFill/>
          <a:ln>
            <a:noFill/>
          </a:ln>
        </p:spPr>
        <p:txBody>
          <a:bodyPr spcFirstLastPara="1" wrap="square" lIns="0" tIns="0" rIns="0" bIns="0" anchor="t" anchorCtr="0">
            <a:spAutoFit/>
          </a:bodyPr>
          <a:lstStyle/>
          <a:p>
            <a:pPr lvl="0"/>
            <a:r>
              <a:rPr lang="ja-JP" altLang="ja-JP" sz="4000" b="1" i="1">
                <a:solidFill>
                  <a:srgbClr val="FFFFFF"/>
                </a:solidFill>
                <a:latin typeface="Meiryo"/>
                <a:ea typeface="Meiryo"/>
                <a:cs typeface="Meiryo"/>
                <a:sym typeface="Meiryo"/>
              </a:rPr>
              <a:t>CONTENTS - 目次 - </a:t>
            </a:r>
            <a:r>
              <a:rPr lang="ja-JP" altLang="ja-JP" sz="1200" b="1">
                <a:solidFill>
                  <a:srgbClr val="FFFFFF"/>
                </a:solidFill>
                <a:latin typeface="Meiryo"/>
                <a:ea typeface="Meiryo"/>
                <a:cs typeface="Meiryo"/>
                <a:sym typeface="Meiryo"/>
              </a:rPr>
              <a:t>※テキストクリックで該当のページに遷移します</a:t>
            </a:r>
            <a:endParaRPr sz="1200"/>
          </a:p>
        </p:txBody>
      </p:sp>
      <p:sp>
        <p:nvSpPr>
          <p:cNvPr id="156" name="Google Shape;156;p20"/>
          <p:cNvSpPr txBox="1"/>
          <p:nvPr/>
        </p:nvSpPr>
        <p:spPr>
          <a:xfrm>
            <a:off x="766325" y="1517867"/>
            <a:ext cx="4856700" cy="273000"/>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750" b="1" i="0" u="none" strike="noStrike" cap="none">
                <a:solidFill>
                  <a:schemeClr val="bg1"/>
                </a:solidFill>
                <a:latin typeface="メイリオ"/>
                <a:ea typeface="メイリオ"/>
                <a:cs typeface="Noto Sans JP"/>
                <a:sym typeface="Noto Sans JP"/>
                <a:hlinkClick r:id="rId4" action="ppaction://hlinksldjump">
                  <a:extLst>
                    <a:ext uri="{A12FA001-AC4F-418D-AE19-62706E023703}">
                      <ahyp:hlinkClr xmlns:ahyp="http://schemas.microsoft.com/office/drawing/2018/hyperlinkcolor" val="tx"/>
                    </a:ext>
                  </a:extLst>
                </a:hlinkClick>
              </a:rPr>
              <a:t>01</a:t>
            </a:r>
            <a:r>
              <a:rPr lang="en-US" sz="1750" b="1" i="0" u="none" strike="noStrike" cap="none">
                <a:solidFill>
                  <a:srgbClr val="0000FF"/>
                </a:solidFill>
                <a:latin typeface="メイリオ"/>
                <a:ea typeface="メイリオ"/>
                <a:cs typeface="Noto Sans JP"/>
                <a:sym typeface="Noto Sans JP"/>
                <a:hlinkClick r:id="rId4" action="ppaction://hlinksldjump">
                  <a:extLst>
                    <a:ext uri="{A12FA001-AC4F-418D-AE19-62706E023703}">
                      <ahyp:hlinkClr xmlns:ahyp="http://schemas.microsoft.com/office/drawing/2018/hyperlinkcolor" val="tx"/>
                    </a:ext>
                  </a:extLst>
                </a:hlinkClick>
              </a:rPr>
              <a:t> </a:t>
            </a:r>
            <a:r>
              <a:rPr lang="ja-JP" altLang="en-US" sz="1450" b="1">
                <a:solidFill>
                  <a:schemeClr val="bg1"/>
                </a:solidFill>
                <a:latin typeface="メイリオ"/>
                <a:ea typeface="メイリオ"/>
                <a:cs typeface="Noto Sans JP"/>
                <a:sym typeface="Noto Sans JP"/>
                <a:hlinkClick r:id="rId4" action="ppaction://hlinksldjump">
                  <a:extLst>
                    <a:ext uri="{A12FA001-AC4F-418D-AE19-62706E023703}">
                      <ahyp:hlinkClr xmlns:ahyp="http://schemas.microsoft.com/office/drawing/2018/hyperlinkcolor" val="tx"/>
                    </a:ext>
                  </a:extLst>
                </a:hlinkClick>
              </a:rPr>
              <a:t>はじめに</a:t>
            </a:r>
            <a:endParaRPr lang="en-US" sz="1720">
              <a:solidFill>
                <a:schemeClr val="bg1"/>
              </a:solidFill>
              <a:latin typeface="メイリオ" panose="020B0604030504040204" pitchFamily="50" charset="-128"/>
              <a:ea typeface="メイリオ" panose="020B0604030504040204" pitchFamily="50" charset="-128"/>
            </a:endParaRPr>
          </a:p>
        </p:txBody>
      </p:sp>
      <p:sp>
        <p:nvSpPr>
          <p:cNvPr id="160" name="Google Shape;160;p20"/>
          <p:cNvSpPr txBox="1"/>
          <p:nvPr/>
        </p:nvSpPr>
        <p:spPr>
          <a:xfrm>
            <a:off x="738042" y="2800773"/>
            <a:ext cx="4856700" cy="273000"/>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774" b="1"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5" action="ppaction://hlinksldjump">
                  <a:extLst>
                    <a:ext uri="{A12FA001-AC4F-418D-AE19-62706E023703}">
                      <ahyp:hlinkClr xmlns:ahyp="http://schemas.microsoft.com/office/drawing/2018/hyperlinkcolor" val="tx"/>
                    </a:ext>
                  </a:extLst>
                </a:hlinkClick>
              </a:rPr>
              <a:t>02 </a:t>
            </a:r>
            <a:r>
              <a:rPr lang="ja-JP" altLang="en-US" sz="1474" b="1"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5" action="ppaction://hlinksldjump">
                  <a:extLst>
                    <a:ext uri="{A12FA001-AC4F-418D-AE19-62706E023703}">
                      <ahyp:hlinkClr xmlns:ahyp="http://schemas.microsoft.com/office/drawing/2018/hyperlinkcolor" val="tx"/>
                    </a:ext>
                  </a:extLst>
                </a:hlinkClick>
              </a:rPr>
              <a:t>対応</a:t>
            </a:r>
            <a:r>
              <a:rPr lang="ja-JP" altLang="en-US" sz="1474" b="1">
                <a:solidFill>
                  <a:schemeClr val="bg1"/>
                </a:solidFill>
                <a:latin typeface="メイリオ" panose="020B0604030504040204" pitchFamily="50" charset="-128"/>
                <a:ea typeface="メイリオ" panose="020B0604030504040204" pitchFamily="50" charset="-128"/>
                <a:cs typeface="Noto Sans JP"/>
                <a:sym typeface="Noto Sans JP"/>
                <a:hlinkClick r:id="rId5" action="ppaction://hlinksldjump">
                  <a:extLst>
                    <a:ext uri="{A12FA001-AC4F-418D-AE19-62706E023703}">
                      <ahyp:hlinkClr xmlns:ahyp="http://schemas.microsoft.com/office/drawing/2018/hyperlinkcolor" val="tx"/>
                    </a:ext>
                  </a:extLst>
                </a:hlinkClick>
              </a:rPr>
              <a:t>ファイル形式</a:t>
            </a:r>
            <a:endParaRPr sz="1720">
              <a:solidFill>
                <a:schemeClr val="bg1"/>
              </a:solidFill>
              <a:latin typeface="メイリオ" panose="020B0604030504040204" pitchFamily="50" charset="-128"/>
              <a:ea typeface="メイリオ" panose="020B0604030504040204" pitchFamily="50" charset="-128"/>
            </a:endParaRPr>
          </a:p>
        </p:txBody>
      </p:sp>
      <p:sp>
        <p:nvSpPr>
          <p:cNvPr id="162" name="Google Shape;162;p20"/>
          <p:cNvSpPr txBox="1"/>
          <p:nvPr/>
        </p:nvSpPr>
        <p:spPr>
          <a:xfrm>
            <a:off x="6287586" y="1517867"/>
            <a:ext cx="4856700" cy="273000"/>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774" b="1"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6" action="ppaction://hlinksldjump">
                  <a:extLst>
                    <a:ext uri="{A12FA001-AC4F-418D-AE19-62706E023703}">
                      <ahyp:hlinkClr xmlns:ahyp="http://schemas.microsoft.com/office/drawing/2018/hyperlinkcolor" val="tx"/>
                    </a:ext>
                  </a:extLst>
                </a:hlinkClick>
              </a:rPr>
              <a:t>05</a:t>
            </a:r>
            <a:r>
              <a:rPr lang="en-US" sz="1774" b="1">
                <a:solidFill>
                  <a:schemeClr val="bg1"/>
                </a:solidFill>
                <a:latin typeface="メイリオ" panose="020B0604030504040204" pitchFamily="50" charset="-128"/>
                <a:ea typeface="メイリオ" panose="020B0604030504040204" pitchFamily="50" charset="-128"/>
                <a:cs typeface="Noto Sans JP"/>
                <a:sym typeface="Noto Sans JP"/>
                <a:hlinkClick r:id="rId6" action="ppaction://hlinksldjump">
                  <a:extLst>
                    <a:ext uri="{A12FA001-AC4F-418D-AE19-62706E023703}">
                      <ahyp:hlinkClr xmlns:ahyp="http://schemas.microsoft.com/office/drawing/2018/hyperlinkcolor" val="tx"/>
                    </a:ext>
                  </a:extLst>
                </a:hlinkClick>
              </a:rPr>
              <a:t> </a:t>
            </a:r>
            <a:r>
              <a:rPr lang="ja-JP" altLang="en-US" sz="1474" b="1">
                <a:solidFill>
                  <a:schemeClr val="bg1"/>
                </a:solidFill>
                <a:latin typeface="メイリオ" panose="020B0604030504040204" pitchFamily="50" charset="-128"/>
                <a:ea typeface="メイリオ" panose="020B0604030504040204" pitchFamily="50" charset="-128"/>
                <a:cs typeface="Noto Sans JP"/>
                <a:sym typeface="Noto Sans JP"/>
                <a:hlinkClick r:id="rId6" action="ppaction://hlinksldjump">
                  <a:extLst>
                    <a:ext uri="{A12FA001-AC4F-418D-AE19-62706E023703}">
                      <ahyp:hlinkClr xmlns:ahyp="http://schemas.microsoft.com/office/drawing/2018/hyperlinkcolor" val="tx"/>
                    </a:ext>
                  </a:extLst>
                </a:hlinkClick>
              </a:rPr>
              <a:t>フォーマット</a:t>
            </a:r>
            <a:endParaRPr sz="1720">
              <a:solidFill>
                <a:schemeClr val="bg1"/>
              </a:solidFill>
              <a:latin typeface="メイリオ" panose="020B0604030504040204" pitchFamily="50" charset="-128"/>
              <a:ea typeface="メイリオ" panose="020B0604030504040204" pitchFamily="50" charset="-128"/>
            </a:endParaRPr>
          </a:p>
        </p:txBody>
      </p:sp>
      <p:sp>
        <p:nvSpPr>
          <p:cNvPr id="164" name="Google Shape;164;p20"/>
          <p:cNvSpPr txBox="1"/>
          <p:nvPr/>
        </p:nvSpPr>
        <p:spPr>
          <a:xfrm>
            <a:off x="738042" y="3705439"/>
            <a:ext cx="4856700" cy="273000"/>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774" b="1"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7" action="ppaction://hlinksldjump">
                  <a:extLst>
                    <a:ext uri="{A12FA001-AC4F-418D-AE19-62706E023703}">
                      <ahyp:hlinkClr xmlns:ahyp="http://schemas.microsoft.com/office/drawing/2018/hyperlinkcolor" val="tx"/>
                    </a:ext>
                  </a:extLst>
                </a:hlinkClick>
              </a:rPr>
              <a:t>03 </a:t>
            </a:r>
            <a:r>
              <a:rPr lang="ja-JP" altLang="en-US" sz="1474" b="1">
                <a:solidFill>
                  <a:schemeClr val="bg1"/>
                </a:solidFill>
                <a:latin typeface="メイリオ" panose="020B0604030504040204" pitchFamily="50" charset="-128"/>
                <a:ea typeface="メイリオ" panose="020B0604030504040204" pitchFamily="50" charset="-128"/>
                <a:cs typeface="Noto Sans JP"/>
                <a:sym typeface="Noto Sans JP"/>
                <a:hlinkClick r:id="rId7" action="ppaction://hlinksldjump">
                  <a:extLst>
                    <a:ext uri="{A12FA001-AC4F-418D-AE19-62706E023703}">
                      <ahyp:hlinkClr xmlns:ahyp="http://schemas.microsoft.com/office/drawing/2018/hyperlinkcolor" val="tx"/>
                    </a:ext>
                  </a:extLst>
                </a:hlinkClick>
              </a:rPr>
              <a:t>画面基本説明</a:t>
            </a:r>
            <a:endParaRPr sz="1720">
              <a:solidFill>
                <a:schemeClr val="bg1"/>
              </a:solidFill>
              <a:latin typeface="メイリオ" panose="020B0604030504040204" pitchFamily="50" charset="-128"/>
              <a:ea typeface="メイリオ" panose="020B0604030504040204" pitchFamily="50" charset="-128"/>
            </a:endParaRPr>
          </a:p>
        </p:txBody>
      </p:sp>
      <p:sp>
        <p:nvSpPr>
          <p:cNvPr id="166" name="Google Shape;166;p20"/>
          <p:cNvSpPr txBox="1"/>
          <p:nvPr/>
        </p:nvSpPr>
        <p:spPr>
          <a:xfrm>
            <a:off x="6268094" y="2800773"/>
            <a:ext cx="4856700" cy="273000"/>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altLang="ja-JP" sz="1774" b="1"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8" action="ppaction://hlinksldjump">
                  <a:extLst>
                    <a:ext uri="{A12FA001-AC4F-418D-AE19-62706E023703}">
                      <ahyp:hlinkClr xmlns:ahyp="http://schemas.microsoft.com/office/drawing/2018/hyperlinkcolor" val="tx"/>
                    </a:ext>
                  </a:extLst>
                </a:hlinkClick>
              </a:rPr>
              <a:t>06</a:t>
            </a:r>
            <a:r>
              <a:rPr lang="ja-JP" altLang="en-US" sz="1774" b="1">
                <a:solidFill>
                  <a:schemeClr val="bg1"/>
                </a:solidFill>
                <a:latin typeface="メイリオ" panose="020B0604030504040204" pitchFamily="50" charset="-128"/>
                <a:ea typeface="メイリオ" panose="020B0604030504040204" pitchFamily="50" charset="-128"/>
                <a:cs typeface="Noto Sans JP"/>
                <a:sym typeface="Noto Sans JP"/>
                <a:hlinkClick r:id="rId8" action="ppaction://hlinksldjump">
                  <a:extLst>
                    <a:ext uri="{A12FA001-AC4F-418D-AE19-62706E023703}">
                      <ahyp:hlinkClr xmlns:ahyp="http://schemas.microsoft.com/office/drawing/2018/hyperlinkcolor" val="tx"/>
                    </a:ext>
                  </a:extLst>
                </a:hlinkClick>
              </a:rPr>
              <a:t> </a:t>
            </a:r>
            <a:r>
              <a:rPr lang="ja-JP" altLang="en-US" sz="1474" b="1"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8" action="ppaction://hlinksldjump">
                  <a:extLst>
                    <a:ext uri="{A12FA001-AC4F-418D-AE19-62706E023703}">
                      <ahyp:hlinkClr xmlns:ahyp="http://schemas.microsoft.com/office/drawing/2018/hyperlinkcolor" val="tx"/>
                    </a:ext>
                  </a:extLst>
                </a:hlinkClick>
              </a:rPr>
              <a:t>議事録共有方法</a:t>
            </a:r>
            <a:endParaRPr lang="ja-JP" altLang="en-US" sz="1720">
              <a:solidFill>
                <a:schemeClr val="bg1"/>
              </a:solidFill>
              <a:latin typeface="メイリオ" panose="020B0604030504040204" pitchFamily="50" charset="-128"/>
              <a:ea typeface="メイリオ" panose="020B0604030504040204" pitchFamily="50" charset="-128"/>
            </a:endParaRPr>
          </a:p>
        </p:txBody>
      </p:sp>
      <p:sp>
        <p:nvSpPr>
          <p:cNvPr id="168" name="Google Shape;168;p20"/>
          <p:cNvSpPr txBox="1"/>
          <p:nvPr/>
        </p:nvSpPr>
        <p:spPr>
          <a:xfrm>
            <a:off x="1262719" y="1843081"/>
            <a:ext cx="2812898" cy="373949"/>
          </a:xfrm>
          <a:prstGeom prst="rect">
            <a:avLst/>
          </a:prstGeom>
          <a:noFill/>
          <a:ln>
            <a:noFill/>
          </a:ln>
        </p:spPr>
        <p:txBody>
          <a:bodyPr spcFirstLastPara="1" wrap="square" lIns="0" tIns="0" rIns="0" bIns="0" anchor="t" anchorCtr="0">
            <a:spAutoFit/>
          </a:bodyPr>
          <a:lstStyle/>
          <a:p>
            <a:pPr marL="0" marR="0" lvl="0" indent="0" algn="l" rtl="0">
              <a:lnSpc>
                <a:spcPct val="180000"/>
              </a:lnSpc>
              <a:spcBef>
                <a:spcPts val="0"/>
              </a:spcBef>
              <a:spcAft>
                <a:spcPts val="0"/>
              </a:spcAft>
              <a:buNone/>
            </a:pPr>
            <a:r>
              <a:rPr lang="ja-JP" altLang="en-US" sz="1350" i="0" u="none" strike="noStrike" cap="none">
                <a:solidFill>
                  <a:schemeClr val="bg1"/>
                </a:solidFill>
                <a:latin typeface="メイリオ"/>
                <a:ea typeface="メイリオ"/>
                <a:cs typeface="Noto Sans JP"/>
                <a:sym typeface="Noto Sans JP"/>
                <a:hlinkClick r:id="rId9" action="ppaction://hlinksldjump">
                  <a:extLst>
                    <a:ext uri="{A12FA001-AC4F-418D-AE19-62706E023703}">
                      <ahyp:hlinkClr xmlns:ahyp="http://schemas.microsoft.com/office/drawing/2018/hyperlinkcolor" val="tx"/>
                    </a:ext>
                  </a:extLst>
                </a:hlinkClick>
              </a:rPr>
              <a:t>議事録生成機能とは？</a:t>
            </a:r>
            <a:endParaRPr lang="en-US" altLang="ja-JP" sz="1350">
              <a:solidFill>
                <a:schemeClr val="bg1"/>
              </a:solidFill>
              <a:latin typeface="メイリオ" panose="020B0604030504040204" pitchFamily="50" charset="-128"/>
              <a:ea typeface="メイリオ" panose="020B0604030504040204" pitchFamily="50" charset="-128"/>
            </a:endParaRPr>
          </a:p>
        </p:txBody>
      </p:sp>
      <p:sp>
        <p:nvSpPr>
          <p:cNvPr id="174" name="Google Shape;174;p20"/>
          <p:cNvSpPr txBox="1"/>
          <p:nvPr/>
        </p:nvSpPr>
        <p:spPr>
          <a:xfrm>
            <a:off x="6757854" y="1790867"/>
            <a:ext cx="4415248" cy="765722"/>
          </a:xfrm>
          <a:prstGeom prst="rect">
            <a:avLst/>
          </a:prstGeom>
          <a:noFill/>
          <a:ln>
            <a:noFill/>
          </a:ln>
        </p:spPr>
        <p:txBody>
          <a:bodyPr spcFirstLastPara="1" wrap="square" lIns="0" tIns="0" rIns="0" bIns="0" anchor="t" anchorCtr="0">
            <a:spAutoFit/>
          </a:bodyPr>
          <a:lstStyle/>
          <a:p>
            <a:pPr>
              <a:lnSpc>
                <a:spcPct val="180000"/>
              </a:lnSpc>
            </a:pPr>
            <a:r>
              <a:rPr lang="ja-JP" altLang="en-US" sz="1350" i="0" u="none" strike="noStrike" cap="none">
                <a:solidFill>
                  <a:schemeClr val="bg1"/>
                </a:solidFill>
                <a:latin typeface="メイリオ"/>
                <a:ea typeface="メイリオ"/>
                <a:cs typeface="Noto Sans JP"/>
                <a:sym typeface="Noto Sans JP"/>
                <a:hlinkClick r:id="rId10" action="ppaction://hlinksldjump">
                  <a:extLst>
                    <a:ext uri="{A12FA001-AC4F-418D-AE19-62706E023703}">
                      <ahyp:hlinkClr xmlns:ahyp="http://schemas.microsoft.com/office/drawing/2018/hyperlinkcolor" val="tx"/>
                    </a:ext>
                  </a:extLst>
                </a:hlinkClick>
              </a:rPr>
              <a:t>オリジナル整形フォーマット（簡単設定・詳細設定）</a:t>
            </a:r>
            <a:r>
              <a:rPr lang="ja-JP" altLang="en-US" sz="1350">
                <a:solidFill>
                  <a:schemeClr val="bg1"/>
                </a:solidFill>
                <a:latin typeface="メイリオ"/>
                <a:ea typeface="メイリオ"/>
                <a:cs typeface="Noto Sans JP"/>
                <a:sym typeface="Noto Sans JP"/>
                <a:hlinkClick r:id="rId10" action="ppaction://hlinksldjump">
                  <a:extLst>
                    <a:ext uri="{A12FA001-AC4F-418D-AE19-62706E023703}">
                      <ahyp:hlinkClr xmlns:ahyp="http://schemas.microsoft.com/office/drawing/2018/hyperlinkcolor" val="tx"/>
                    </a:ext>
                  </a:extLst>
                </a:hlinkClick>
              </a:rPr>
              <a:t>￼</a:t>
            </a:r>
            <a:r>
              <a:rPr lang="ja-JP" altLang="en-US" sz="1350" i="0" u="none" strike="noStrike" cap="none">
                <a:solidFill>
                  <a:schemeClr val="bg1"/>
                </a:solidFill>
                <a:latin typeface="メイリオ"/>
                <a:ea typeface="メイリオ"/>
                <a:cs typeface="Noto Sans JP"/>
                <a:sym typeface="Noto Sans JP"/>
                <a:hlinkClick r:id="rId10" action="ppaction://hlinksldjump">
                  <a:extLst>
                    <a:ext uri="{A12FA001-AC4F-418D-AE19-62706E023703}">
                      <ahyp:hlinkClr xmlns:ahyp="http://schemas.microsoft.com/office/drawing/2018/hyperlinkcolor" val="tx"/>
                    </a:ext>
                  </a:extLst>
                </a:hlinkClick>
              </a:rPr>
              <a:t>作成後のフォーマット編集</a:t>
            </a:r>
            <a:r>
              <a:rPr lang="ja-JP" altLang="en-US" sz="1350">
                <a:solidFill>
                  <a:schemeClr val="bg1"/>
                </a:solidFill>
                <a:latin typeface="メイリオ"/>
                <a:ea typeface="メイリオ"/>
                <a:cs typeface="Noto Sans JP"/>
                <a:sym typeface="Noto Sans JP"/>
                <a:hlinkClick r:id="rId10" action="ppaction://hlinksldjump">
                  <a:extLst>
                    <a:ext uri="{A12FA001-AC4F-418D-AE19-62706E023703}">
                      <ahyp:hlinkClr xmlns:ahyp="http://schemas.microsoft.com/office/drawing/2018/hyperlinkcolor" val="tx"/>
                    </a:ext>
                  </a:extLst>
                </a:hlinkClick>
              </a:rPr>
              <a:t> </a:t>
            </a:r>
            <a:r>
              <a:rPr lang="ja-JP" altLang="en-US" sz="1350" i="0" u="none" strike="noStrike" cap="none">
                <a:solidFill>
                  <a:schemeClr val="bg1"/>
                </a:solidFill>
                <a:latin typeface="メイリオ"/>
                <a:ea typeface="メイリオ"/>
                <a:cs typeface="Noto Sans JP"/>
                <a:sym typeface="Noto Sans JP"/>
              </a:rPr>
              <a:t> </a:t>
            </a:r>
            <a:r>
              <a:rPr lang="ja-JP" altLang="en-US" sz="1350">
                <a:solidFill>
                  <a:schemeClr val="bg1"/>
                </a:solidFill>
                <a:latin typeface="メイリオ"/>
                <a:ea typeface="メイリオ"/>
                <a:cs typeface="Noto Sans JP"/>
                <a:sym typeface="Noto Sans JP"/>
              </a:rPr>
              <a:t> </a:t>
            </a:r>
            <a:endParaRPr sz="1350">
              <a:solidFill>
                <a:schemeClr val="bg1"/>
              </a:solidFill>
              <a:latin typeface="メイリオ"/>
              <a:ea typeface="メイリオ"/>
            </a:endParaRPr>
          </a:p>
        </p:txBody>
      </p:sp>
      <p:sp>
        <p:nvSpPr>
          <p:cNvPr id="176" name="Google Shape;176;p20"/>
          <p:cNvSpPr txBox="1"/>
          <p:nvPr/>
        </p:nvSpPr>
        <p:spPr>
          <a:xfrm>
            <a:off x="1301292" y="4306955"/>
            <a:ext cx="2312766" cy="382862"/>
          </a:xfrm>
          <a:prstGeom prst="rect">
            <a:avLst/>
          </a:prstGeom>
          <a:noFill/>
          <a:ln>
            <a:noFill/>
          </a:ln>
        </p:spPr>
        <p:txBody>
          <a:bodyPr spcFirstLastPara="1" wrap="square" lIns="0" tIns="0" rIns="0" bIns="0" anchor="t" anchorCtr="0">
            <a:spAutoFit/>
          </a:bodyPr>
          <a:lstStyle/>
          <a:p>
            <a:pPr marL="0" marR="0" lvl="0" indent="0" algn="l" rtl="0">
              <a:lnSpc>
                <a:spcPct val="180000"/>
              </a:lnSpc>
              <a:spcBef>
                <a:spcPts val="0"/>
              </a:spcBef>
              <a:spcAft>
                <a:spcPts val="0"/>
              </a:spcAft>
              <a:buNone/>
            </a:pPr>
            <a:r>
              <a:rPr lang="ja-JP" altLang="en-US" sz="1382"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11" action="ppaction://hlinksldjump">
                  <a:extLst>
                    <a:ext uri="{A12FA001-AC4F-418D-AE19-62706E023703}">
                      <ahyp:hlinkClr xmlns:ahyp="http://schemas.microsoft.com/office/drawing/2018/hyperlinkcolor" val="tx"/>
                    </a:ext>
                  </a:extLst>
                </a:hlinkClick>
              </a:rPr>
              <a:t>議事録画面の全体構成</a:t>
            </a:r>
            <a:endParaRPr sz="1720">
              <a:solidFill>
                <a:schemeClr val="bg1"/>
              </a:solidFill>
              <a:latin typeface="メイリオ" panose="020B0604030504040204" pitchFamily="50" charset="-128"/>
              <a:ea typeface="メイリオ" panose="020B0604030504040204" pitchFamily="50" charset="-128"/>
            </a:endParaRPr>
          </a:p>
        </p:txBody>
      </p:sp>
      <p:sp>
        <p:nvSpPr>
          <p:cNvPr id="178" name="Google Shape;178;p20"/>
          <p:cNvSpPr txBox="1"/>
          <p:nvPr/>
        </p:nvSpPr>
        <p:spPr>
          <a:xfrm>
            <a:off x="6808022" y="3109355"/>
            <a:ext cx="976399" cy="382862"/>
          </a:xfrm>
          <a:prstGeom prst="rect">
            <a:avLst/>
          </a:prstGeom>
          <a:noFill/>
          <a:ln>
            <a:noFill/>
          </a:ln>
        </p:spPr>
        <p:txBody>
          <a:bodyPr spcFirstLastPara="1" wrap="square" lIns="0" tIns="0" rIns="0" bIns="0" anchor="t" anchorCtr="0">
            <a:spAutoFit/>
          </a:bodyPr>
          <a:lstStyle/>
          <a:p>
            <a:pPr marL="0" marR="0" lvl="0" indent="0" algn="l" rtl="0">
              <a:lnSpc>
                <a:spcPct val="180000"/>
              </a:lnSpc>
              <a:spcBef>
                <a:spcPts val="0"/>
              </a:spcBef>
              <a:spcAft>
                <a:spcPts val="0"/>
              </a:spcAft>
              <a:buNone/>
            </a:pPr>
            <a:r>
              <a:rPr lang="ja-JP" altLang="en-US" sz="1382"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12" action="ppaction://hlinksldjump">
                  <a:extLst>
                    <a:ext uri="{A12FA001-AC4F-418D-AE19-62706E023703}">
                      <ahyp:hlinkClr xmlns:ahyp="http://schemas.microsoft.com/office/drawing/2018/hyperlinkcolor" val="tx"/>
                    </a:ext>
                  </a:extLst>
                </a:hlinkClick>
              </a:rPr>
              <a:t>共有手順</a:t>
            </a:r>
            <a:endParaRPr lang="zh-TW" altLang="en-US" sz="1720">
              <a:solidFill>
                <a:schemeClr val="bg1"/>
              </a:solidFill>
              <a:latin typeface="メイリオ" panose="020B0604030504040204" pitchFamily="50" charset="-128"/>
              <a:ea typeface="メイリオ" panose="020B0604030504040204" pitchFamily="50" charset="-128"/>
            </a:endParaRPr>
          </a:p>
        </p:txBody>
      </p:sp>
      <p:sp>
        <p:nvSpPr>
          <p:cNvPr id="3" name="Google Shape;176;p20">
            <a:extLst>
              <a:ext uri="{FF2B5EF4-FFF2-40B4-BE49-F238E27FC236}">
                <a16:creationId xmlns:a16="http://schemas.microsoft.com/office/drawing/2014/main" id="{5EFA255C-3C00-19EA-0615-E4AFD8683B4F}"/>
              </a:ext>
            </a:extLst>
          </p:cNvPr>
          <p:cNvSpPr txBox="1"/>
          <p:nvPr/>
        </p:nvSpPr>
        <p:spPr>
          <a:xfrm>
            <a:off x="1301289" y="3109355"/>
            <a:ext cx="3549383" cy="382862"/>
          </a:xfrm>
          <a:prstGeom prst="rect">
            <a:avLst/>
          </a:prstGeom>
          <a:noFill/>
          <a:ln>
            <a:noFill/>
          </a:ln>
        </p:spPr>
        <p:txBody>
          <a:bodyPr spcFirstLastPara="1" wrap="square" lIns="0" tIns="0" rIns="0" bIns="0" anchor="t" anchorCtr="0">
            <a:spAutoFit/>
          </a:bodyPr>
          <a:lstStyle/>
          <a:p>
            <a:pPr marL="0" marR="0" lvl="0" indent="0" algn="l" rtl="0">
              <a:lnSpc>
                <a:spcPct val="180000"/>
              </a:lnSpc>
              <a:spcBef>
                <a:spcPts val="0"/>
              </a:spcBef>
              <a:spcAft>
                <a:spcPts val="0"/>
              </a:spcAft>
              <a:buNone/>
            </a:pPr>
            <a:r>
              <a:rPr lang="ja-JP" altLang="en-US" sz="1382"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13" action="ppaction://hlinksldjump">
                  <a:extLst>
                    <a:ext uri="{A12FA001-AC4F-418D-AE19-62706E023703}">
                      <ahyp:hlinkClr xmlns:ahyp="http://schemas.microsoft.com/office/drawing/2018/hyperlinkcolor" val="tx"/>
                    </a:ext>
                  </a:extLst>
                </a:hlinkClick>
              </a:rPr>
              <a:t>アップロードできるファイルの種類と上限</a:t>
            </a:r>
            <a:endParaRPr lang="ja-JP" altLang="en-US" sz="1382"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endParaRPr>
          </a:p>
        </p:txBody>
      </p:sp>
      <p:sp>
        <p:nvSpPr>
          <p:cNvPr id="8" name="Google Shape;166;p20">
            <a:extLst>
              <a:ext uri="{FF2B5EF4-FFF2-40B4-BE49-F238E27FC236}">
                <a16:creationId xmlns:a16="http://schemas.microsoft.com/office/drawing/2014/main" id="{DFC1DF28-60A6-0D78-6D5E-B53812DEBE85}"/>
              </a:ext>
            </a:extLst>
          </p:cNvPr>
          <p:cNvSpPr txBox="1"/>
          <p:nvPr/>
        </p:nvSpPr>
        <p:spPr>
          <a:xfrm>
            <a:off x="6268094" y="3708997"/>
            <a:ext cx="4856700" cy="273000"/>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774" b="1"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14" action="ppaction://hlinksldjump">
                  <a:extLst>
                    <a:ext uri="{A12FA001-AC4F-418D-AE19-62706E023703}">
                      <ahyp:hlinkClr xmlns:ahyp="http://schemas.microsoft.com/office/drawing/2018/hyperlinkcolor" val="tx"/>
                    </a:ext>
                  </a:extLst>
                </a:hlinkClick>
              </a:rPr>
              <a:t>0</a:t>
            </a:r>
            <a:r>
              <a:rPr lang="en-US" altLang="ja-JP" sz="1774" b="1"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14" action="ppaction://hlinksldjump">
                  <a:extLst>
                    <a:ext uri="{A12FA001-AC4F-418D-AE19-62706E023703}">
                      <ahyp:hlinkClr xmlns:ahyp="http://schemas.microsoft.com/office/drawing/2018/hyperlinkcolor" val="tx"/>
                    </a:ext>
                  </a:extLst>
                </a:hlinkClick>
              </a:rPr>
              <a:t>7</a:t>
            </a:r>
            <a:r>
              <a:rPr lang="en-US" sz="1774" b="1">
                <a:solidFill>
                  <a:schemeClr val="bg1"/>
                </a:solidFill>
                <a:latin typeface="メイリオ" panose="020B0604030504040204" pitchFamily="50" charset="-128"/>
                <a:ea typeface="メイリオ" panose="020B0604030504040204" pitchFamily="50" charset="-128"/>
                <a:cs typeface="Noto Sans JP"/>
                <a:sym typeface="Noto Sans JP"/>
                <a:hlinkClick r:id="rId14" action="ppaction://hlinksldjump">
                  <a:extLst>
                    <a:ext uri="{A12FA001-AC4F-418D-AE19-62706E023703}">
                      <ahyp:hlinkClr xmlns:ahyp="http://schemas.microsoft.com/office/drawing/2018/hyperlinkcolor" val="tx"/>
                    </a:ext>
                  </a:extLst>
                </a:hlinkClick>
              </a:rPr>
              <a:t> </a:t>
            </a:r>
            <a:r>
              <a:rPr lang="ja-JP" altLang="en-US" sz="1474" b="1"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14" action="ppaction://hlinksldjump">
                  <a:extLst>
                    <a:ext uri="{A12FA001-AC4F-418D-AE19-62706E023703}">
                      <ahyp:hlinkClr xmlns:ahyp="http://schemas.microsoft.com/office/drawing/2018/hyperlinkcolor" val="tx"/>
                    </a:ext>
                  </a:extLst>
                </a:hlinkClick>
              </a:rPr>
              <a:t>便利機能</a:t>
            </a:r>
            <a:endParaRPr sz="1720">
              <a:solidFill>
                <a:schemeClr val="bg1"/>
              </a:solidFill>
              <a:latin typeface="メイリオ" panose="020B0604030504040204" pitchFamily="50" charset="-128"/>
              <a:ea typeface="メイリオ" panose="020B0604030504040204" pitchFamily="50" charset="-128"/>
            </a:endParaRPr>
          </a:p>
        </p:txBody>
      </p:sp>
      <p:sp>
        <p:nvSpPr>
          <p:cNvPr id="12" name="Google Shape;178;p20">
            <a:extLst>
              <a:ext uri="{FF2B5EF4-FFF2-40B4-BE49-F238E27FC236}">
                <a16:creationId xmlns:a16="http://schemas.microsoft.com/office/drawing/2014/main" id="{237DD3B9-1C73-17D4-47E6-0A374B048BEA}"/>
              </a:ext>
            </a:extLst>
          </p:cNvPr>
          <p:cNvSpPr txBox="1"/>
          <p:nvPr/>
        </p:nvSpPr>
        <p:spPr>
          <a:xfrm>
            <a:off x="6808022" y="3924094"/>
            <a:ext cx="4856700" cy="1148584"/>
          </a:xfrm>
          <a:prstGeom prst="rect">
            <a:avLst/>
          </a:prstGeom>
          <a:noFill/>
          <a:ln>
            <a:noFill/>
          </a:ln>
        </p:spPr>
        <p:txBody>
          <a:bodyPr spcFirstLastPara="1" wrap="square" lIns="0" tIns="0" rIns="0" bIns="0" anchor="t" anchorCtr="0">
            <a:spAutoFit/>
          </a:bodyPr>
          <a:lstStyle/>
          <a:p>
            <a:pPr marL="0" marR="0" lvl="0" indent="0" algn="l" rtl="0">
              <a:lnSpc>
                <a:spcPct val="180000"/>
              </a:lnSpc>
              <a:spcBef>
                <a:spcPts val="0"/>
              </a:spcBef>
              <a:spcAft>
                <a:spcPts val="0"/>
              </a:spcAft>
              <a:buNone/>
            </a:pPr>
            <a:r>
              <a:rPr lang="ja-JP" altLang="en-US" sz="1382"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15" action="ppaction://hlinksldjump">
                  <a:extLst>
                    <a:ext uri="{A12FA001-AC4F-418D-AE19-62706E023703}">
                      <ahyp:hlinkClr xmlns:ahyp="http://schemas.microsoft.com/office/drawing/2018/hyperlinkcolor" val="tx"/>
                    </a:ext>
                  </a:extLst>
                </a:hlinkClick>
              </a:rPr>
              <a:t>辞書登録機能</a:t>
            </a:r>
            <a:br>
              <a:rPr lang="en-US" sz="1382"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rPr>
            </a:br>
            <a:r>
              <a:rPr lang="ja-JP" altLang="en-US" sz="1382"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16" action="ppaction://hlinksldjump">
                  <a:extLst>
                    <a:ext uri="{A12FA001-AC4F-418D-AE19-62706E023703}">
                      <ahyp:hlinkClr xmlns:ahyp="http://schemas.microsoft.com/office/drawing/2018/hyperlinkcolor" val="tx"/>
                    </a:ext>
                  </a:extLst>
                </a:hlinkClick>
              </a:rPr>
              <a:t>プロジェクト機能</a:t>
            </a:r>
            <a:br>
              <a:rPr lang="en-US" altLang="ja-JP" sz="1382"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rPr>
            </a:br>
            <a:endParaRPr lang="ja-JP" altLang="en-US" sz="1382"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endParaRPr>
          </a:p>
        </p:txBody>
      </p:sp>
      <p:sp>
        <p:nvSpPr>
          <p:cNvPr id="13" name="Google Shape;158;p20">
            <a:extLst>
              <a:ext uri="{FF2B5EF4-FFF2-40B4-BE49-F238E27FC236}">
                <a16:creationId xmlns:a16="http://schemas.microsoft.com/office/drawing/2014/main" id="{78B89C42-AD61-AAEC-B7EB-B6C5F854EE24}"/>
              </a:ext>
            </a:extLst>
          </p:cNvPr>
          <p:cNvSpPr txBox="1"/>
          <p:nvPr/>
        </p:nvSpPr>
        <p:spPr>
          <a:xfrm>
            <a:off x="735234" y="4886362"/>
            <a:ext cx="4856700" cy="273000"/>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774" b="1"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17" action="ppaction://hlinksldjump">
                  <a:extLst>
                    <a:ext uri="{A12FA001-AC4F-418D-AE19-62706E023703}">
                      <ahyp:hlinkClr xmlns:ahyp="http://schemas.microsoft.com/office/drawing/2018/hyperlinkcolor" val="tx"/>
                    </a:ext>
                  </a:extLst>
                </a:hlinkClick>
              </a:rPr>
              <a:t>04 </a:t>
            </a:r>
            <a:r>
              <a:rPr lang="ja-JP" altLang="en-US" sz="1474" b="1" i="0" u="none" strike="noStrike" cap="none">
                <a:solidFill>
                  <a:schemeClr val="bg1"/>
                </a:solidFill>
                <a:latin typeface="メイリオ" panose="020B0604030504040204" pitchFamily="50" charset="-128"/>
                <a:ea typeface="メイリオ" panose="020B0604030504040204" pitchFamily="50" charset="-128"/>
                <a:cs typeface="Noto Sans JP"/>
                <a:sym typeface="Noto Sans JP"/>
                <a:hlinkClick r:id="rId17" action="ppaction://hlinksldjump">
                  <a:extLst>
                    <a:ext uri="{A12FA001-AC4F-418D-AE19-62706E023703}">
                      <ahyp:hlinkClr xmlns:ahyp="http://schemas.microsoft.com/office/drawing/2018/hyperlinkcolor" val="tx"/>
                    </a:ext>
                  </a:extLst>
                </a:hlinkClick>
              </a:rPr>
              <a:t>作成方法</a:t>
            </a:r>
            <a:endParaRPr sz="1720">
              <a:solidFill>
                <a:schemeClr val="bg1"/>
              </a:solidFill>
              <a:latin typeface="メイリオ" panose="020B0604030504040204" pitchFamily="50" charset="-128"/>
              <a:ea typeface="メイリオ" panose="020B0604030504040204" pitchFamily="50" charset="-128"/>
            </a:endParaRPr>
          </a:p>
        </p:txBody>
      </p:sp>
      <p:sp>
        <p:nvSpPr>
          <p:cNvPr id="15" name="Google Shape;176;p20">
            <a:extLst>
              <a:ext uri="{FF2B5EF4-FFF2-40B4-BE49-F238E27FC236}">
                <a16:creationId xmlns:a16="http://schemas.microsoft.com/office/drawing/2014/main" id="{3103EE06-F2DE-B621-F055-F82C38AEF1B7}"/>
              </a:ext>
            </a:extLst>
          </p:cNvPr>
          <p:cNvSpPr txBox="1"/>
          <p:nvPr/>
        </p:nvSpPr>
        <p:spPr>
          <a:xfrm>
            <a:off x="1292577" y="5165068"/>
            <a:ext cx="3671303" cy="1148584"/>
          </a:xfrm>
          <a:prstGeom prst="rect">
            <a:avLst/>
          </a:prstGeom>
          <a:noFill/>
          <a:ln>
            <a:noFill/>
          </a:ln>
        </p:spPr>
        <p:txBody>
          <a:bodyPr spcFirstLastPara="1" wrap="square" lIns="0" tIns="0" rIns="0" bIns="0" anchor="t" anchorCtr="0">
            <a:spAutoFit/>
          </a:bodyPr>
          <a:lstStyle/>
          <a:p>
            <a:pPr lvl="0">
              <a:lnSpc>
                <a:spcPct val="180000"/>
              </a:lnSpc>
            </a:pPr>
            <a:r>
              <a:rPr lang="ja-JP" altLang="en-US" sz="1382">
                <a:solidFill>
                  <a:schemeClr val="bg1"/>
                </a:solidFill>
                <a:latin typeface="メイリオ" panose="020B0604030504040204" pitchFamily="50" charset="-128"/>
                <a:ea typeface="メイリオ" panose="020B0604030504040204" pitchFamily="50" charset="-128"/>
                <a:cs typeface="Noto Sans JP"/>
                <a:sym typeface="Noto Sans JP"/>
                <a:hlinkClick r:id="rId18" action="ppaction://hlinksldjump">
                  <a:extLst>
                    <a:ext uri="{A12FA001-AC4F-418D-AE19-62706E023703}">
                      <ahyp:hlinkClr xmlns:ahyp="http://schemas.microsoft.com/office/drawing/2018/hyperlinkcolor" val="tx"/>
                    </a:ext>
                  </a:extLst>
                </a:hlinkClick>
              </a:rPr>
              <a:t>ファイルのアップロード方法</a:t>
            </a:r>
            <a:br>
              <a:rPr lang="en-US" altLang="ja-JP" sz="1382">
                <a:solidFill>
                  <a:schemeClr val="bg1"/>
                </a:solidFill>
                <a:latin typeface="メイリオ" panose="020B0604030504040204" pitchFamily="50" charset="-128"/>
                <a:ea typeface="メイリオ" panose="020B0604030504040204" pitchFamily="50" charset="-128"/>
                <a:cs typeface="Noto Sans JP"/>
                <a:sym typeface="Noto Sans JP"/>
              </a:rPr>
            </a:br>
            <a:r>
              <a:rPr lang="ja-JP" altLang="en-US" sz="1382">
                <a:solidFill>
                  <a:schemeClr val="bg1"/>
                </a:solidFill>
                <a:latin typeface="メイリオ" panose="020B0604030504040204" pitchFamily="50" charset="-128"/>
                <a:ea typeface="メイリオ" panose="020B0604030504040204" pitchFamily="50" charset="-128"/>
                <a:cs typeface="Noto Sans JP"/>
                <a:sym typeface="Noto Sans JP"/>
                <a:hlinkClick r:id="rId19" action="ppaction://hlinksldjump">
                  <a:extLst>
                    <a:ext uri="{A12FA001-AC4F-418D-AE19-62706E023703}">
                      <ahyp:hlinkClr xmlns:ahyp="http://schemas.microsoft.com/office/drawing/2018/hyperlinkcolor" val="tx"/>
                    </a:ext>
                  </a:extLst>
                </a:hlinkClick>
              </a:rPr>
              <a:t>文字起こし精度・整形フォーマットの選択  </a:t>
            </a:r>
            <a:br>
              <a:rPr lang="en-US" altLang="ja-JP" sz="1382">
                <a:solidFill>
                  <a:schemeClr val="bg1"/>
                </a:solidFill>
                <a:latin typeface="メイリオ" panose="020B0604030504040204" pitchFamily="50" charset="-128"/>
                <a:ea typeface="メイリオ" panose="020B0604030504040204" pitchFamily="50" charset="-128"/>
                <a:cs typeface="Noto Sans JP"/>
                <a:sym typeface="Noto Sans JP"/>
              </a:rPr>
            </a:br>
            <a:r>
              <a:rPr lang="ja-JP" altLang="en-US" sz="1382">
                <a:solidFill>
                  <a:schemeClr val="bg1"/>
                </a:solidFill>
                <a:latin typeface="メイリオ" panose="020B0604030504040204" pitchFamily="50" charset="-128"/>
                <a:ea typeface="メイリオ" panose="020B0604030504040204" pitchFamily="50" charset="-128"/>
                <a:cs typeface="Noto Sans JP"/>
                <a:sym typeface="Noto Sans JP"/>
                <a:hlinkClick r:id="rId20" action="ppaction://hlinksldjump">
                  <a:extLst>
                    <a:ext uri="{A12FA001-AC4F-418D-AE19-62706E023703}">
                      <ahyp:hlinkClr xmlns:ahyp="http://schemas.microsoft.com/office/drawing/2018/hyperlinkcolor" val="tx"/>
                    </a:ext>
                  </a:extLst>
                </a:hlinkClick>
              </a:rPr>
              <a:t>議事録整形処理（文字起こし中・処理完了）</a:t>
            </a:r>
            <a:endParaRPr sz="1720">
              <a:solidFill>
                <a:schemeClr val="bg1"/>
              </a:solidFill>
              <a:latin typeface="メイリオ" panose="020B0604030504040204" pitchFamily="50" charset="-128"/>
              <a:ea typeface="メイリオ" panose="020B0604030504040204" pitchFamily="50" charset="-128"/>
            </a:endParaRPr>
          </a:p>
        </p:txBody>
      </p:sp>
      <p:sp>
        <p:nvSpPr>
          <p:cNvPr id="2" name="Google Shape;176;p20">
            <a:extLst>
              <a:ext uri="{FF2B5EF4-FFF2-40B4-BE49-F238E27FC236}">
                <a16:creationId xmlns:a16="http://schemas.microsoft.com/office/drawing/2014/main" id="{8EA7F90B-B2EF-D595-DD76-425FC086FF76}"/>
              </a:ext>
            </a:extLst>
          </p:cNvPr>
          <p:cNvSpPr txBox="1"/>
          <p:nvPr/>
        </p:nvSpPr>
        <p:spPr>
          <a:xfrm>
            <a:off x="1301292" y="3967844"/>
            <a:ext cx="2312766" cy="382862"/>
          </a:xfrm>
          <a:prstGeom prst="rect">
            <a:avLst/>
          </a:prstGeom>
          <a:noFill/>
          <a:ln>
            <a:noFill/>
          </a:ln>
        </p:spPr>
        <p:txBody>
          <a:bodyPr spcFirstLastPara="1" wrap="square" lIns="0" tIns="0" rIns="0" bIns="0" anchor="t" anchorCtr="0">
            <a:spAutoFit/>
          </a:bodyPr>
          <a:lstStyle/>
          <a:p>
            <a:pPr marL="0" marR="0" lvl="0" indent="0" algn="l" rtl="0">
              <a:lnSpc>
                <a:spcPct val="180000"/>
              </a:lnSpc>
              <a:spcBef>
                <a:spcPts val="0"/>
              </a:spcBef>
              <a:spcAft>
                <a:spcPts val="0"/>
              </a:spcAft>
              <a:buNone/>
            </a:pPr>
            <a:r>
              <a:rPr lang="ja-JP" altLang="en-US" sz="1382">
                <a:solidFill>
                  <a:schemeClr val="bg1"/>
                </a:solidFill>
                <a:latin typeface="メイリオ" panose="020B0604030504040204" pitchFamily="50" charset="-128"/>
                <a:ea typeface="メイリオ" panose="020B0604030504040204" pitchFamily="50" charset="-128"/>
                <a:cs typeface="Noto Sans JP"/>
                <a:sym typeface="Noto Sans JP"/>
                <a:hlinkClick r:id="rId21" action="ppaction://hlinksldjump">
                  <a:extLst>
                    <a:ext uri="{A12FA001-AC4F-418D-AE19-62706E023703}">
                      <ahyp:hlinkClr xmlns:ahyp="http://schemas.microsoft.com/office/drawing/2018/hyperlinkcolor" val="tx"/>
                    </a:ext>
                  </a:extLst>
                </a:hlinkClick>
              </a:rPr>
              <a:t>議事録機能画面</a:t>
            </a:r>
            <a:endParaRPr sz="1720">
              <a:solidFill>
                <a:schemeClr val="bg1"/>
              </a:solidFill>
              <a:latin typeface="メイリオ" panose="020B0604030504040204" pitchFamily="50" charset="-128"/>
              <a:ea typeface="メイリオ" panose="020B0604030504040204" pitchFamily="50" charset="-128"/>
            </a:endParaRPr>
          </a:p>
        </p:txBody>
      </p:sp>
      <p:sp>
        <p:nvSpPr>
          <p:cNvPr id="4" name="Google Shape;168;p20">
            <a:extLst>
              <a:ext uri="{FF2B5EF4-FFF2-40B4-BE49-F238E27FC236}">
                <a16:creationId xmlns:a16="http://schemas.microsoft.com/office/drawing/2014/main" id="{6B8E739B-19D1-D038-A701-23FD9A9C47CC}"/>
              </a:ext>
            </a:extLst>
          </p:cNvPr>
          <p:cNvSpPr txBox="1"/>
          <p:nvPr/>
        </p:nvSpPr>
        <p:spPr>
          <a:xfrm>
            <a:off x="1262719" y="2181747"/>
            <a:ext cx="2812898" cy="373949"/>
          </a:xfrm>
          <a:prstGeom prst="rect">
            <a:avLst/>
          </a:prstGeom>
          <a:noFill/>
          <a:ln>
            <a:noFill/>
          </a:ln>
        </p:spPr>
        <p:txBody>
          <a:bodyPr spcFirstLastPara="1" wrap="square" lIns="0" tIns="0" rIns="0" bIns="0" anchor="t" anchorCtr="0">
            <a:spAutoFit/>
          </a:bodyPr>
          <a:lstStyle/>
          <a:p>
            <a:pPr marL="0" marR="0" lvl="0" indent="0" algn="l" rtl="0">
              <a:lnSpc>
                <a:spcPct val="180000"/>
              </a:lnSpc>
              <a:spcBef>
                <a:spcPts val="0"/>
              </a:spcBef>
              <a:spcAft>
                <a:spcPts val="0"/>
              </a:spcAft>
              <a:buNone/>
            </a:pPr>
            <a:r>
              <a:rPr lang="ja-JP" altLang="en-US" sz="1350" i="0" u="none" strike="noStrike" cap="none">
                <a:solidFill>
                  <a:schemeClr val="bg1"/>
                </a:solidFill>
                <a:latin typeface="メイリオ"/>
                <a:ea typeface="メイリオ"/>
                <a:cs typeface="Noto Sans JP"/>
                <a:sym typeface="Noto Sans JP"/>
                <a:hlinkClick r:id="rId22" action="ppaction://hlinksldjump">
                  <a:extLst>
                    <a:ext uri="{A12FA001-AC4F-418D-AE19-62706E023703}">
                      <ahyp:hlinkClr xmlns:ahyp="http://schemas.microsoft.com/office/drawing/2018/hyperlinkcolor" val="tx"/>
                    </a:ext>
                  </a:extLst>
                </a:hlinkClick>
              </a:rPr>
              <a:t>議事録生成の流れ</a:t>
            </a:r>
            <a:r>
              <a:rPr lang="en-US" altLang="ja-JP" sz="1350" i="0" u="none" strike="noStrike" cap="none">
                <a:solidFill>
                  <a:schemeClr val="bg1"/>
                </a:solidFill>
                <a:latin typeface="メイリオ"/>
                <a:ea typeface="メイリオ"/>
                <a:cs typeface="Noto Sans JP"/>
                <a:sym typeface="Noto Sans JP"/>
                <a:hlinkClick r:id="rId22" action="ppaction://hlinksldjump">
                  <a:extLst>
                    <a:ext uri="{A12FA001-AC4F-418D-AE19-62706E023703}">
                      <ahyp:hlinkClr xmlns:ahyp="http://schemas.microsoft.com/office/drawing/2018/hyperlinkcolor" val="tx"/>
                    </a:ext>
                  </a:extLst>
                </a:hlinkClick>
              </a:rPr>
              <a:t>(4</a:t>
            </a:r>
            <a:r>
              <a:rPr lang="ja-JP" altLang="en-US" sz="1350" i="0" u="none" strike="noStrike" cap="none">
                <a:solidFill>
                  <a:schemeClr val="bg1"/>
                </a:solidFill>
                <a:latin typeface="メイリオ"/>
                <a:ea typeface="メイリオ"/>
                <a:cs typeface="Noto Sans JP"/>
                <a:sym typeface="Noto Sans JP"/>
                <a:hlinkClick r:id="rId22" action="ppaction://hlinksldjump">
                  <a:extLst>
                    <a:ext uri="{A12FA001-AC4F-418D-AE19-62706E023703}">
                      <ahyp:hlinkClr xmlns:ahyp="http://schemas.microsoft.com/office/drawing/2018/hyperlinkcolor" val="tx"/>
                    </a:ext>
                  </a:extLst>
                </a:hlinkClick>
              </a:rPr>
              <a:t>ステップ</a:t>
            </a:r>
            <a:r>
              <a:rPr lang="en-US" altLang="ja-JP" sz="1350" i="0" u="none" strike="noStrike" cap="none">
                <a:solidFill>
                  <a:schemeClr val="bg1"/>
                </a:solidFill>
                <a:latin typeface="メイリオ"/>
                <a:ea typeface="メイリオ"/>
                <a:cs typeface="Noto Sans JP"/>
                <a:sym typeface="Noto Sans JP"/>
                <a:hlinkClick r:id="rId22" action="ppaction://hlinksldjump">
                  <a:extLst>
                    <a:ext uri="{A12FA001-AC4F-418D-AE19-62706E023703}">
                      <ahyp:hlinkClr xmlns:ahyp="http://schemas.microsoft.com/office/drawing/2018/hyperlinkcolor" val="tx"/>
                    </a:ext>
                  </a:extLst>
                </a:hlinkClick>
              </a:rPr>
              <a:t>)</a:t>
            </a:r>
            <a:endParaRPr lang="ja-JP" altLang="en-US" sz="1350">
              <a:solidFill>
                <a:schemeClr val="bg1"/>
              </a:solidFill>
              <a:latin typeface="メイリオ"/>
              <a:ea typeface="メイリオ"/>
              <a:hlinkClick r:id="rId22" action="ppaction://hlinksldjump">
                <a:extLst>
                  <a:ext uri="{A12FA001-AC4F-418D-AE19-62706E023703}">
                    <ahyp:hlinkClr xmlns:ahyp="http://schemas.microsoft.com/office/drawing/2018/hyperlinkcolor" val="tx"/>
                  </a:ext>
                </a:extLst>
              </a:hlinkClick>
            </a:endParaRPr>
          </a:p>
        </p:txBody>
      </p:sp>
      <p:sp>
        <p:nvSpPr>
          <p:cNvPr id="5" name="Rectangle 4">
            <a:extLst>
              <a:ext uri="{FF2B5EF4-FFF2-40B4-BE49-F238E27FC236}">
                <a16:creationId xmlns:a16="http://schemas.microsoft.com/office/drawing/2014/main" id="{7EECB6E0-12CE-C194-BE69-0031AFF31AF1}"/>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6" name="Google Shape;187;p21">
            <a:extLst>
              <a:ext uri="{FF2B5EF4-FFF2-40B4-BE49-F238E27FC236}">
                <a16:creationId xmlns:a16="http://schemas.microsoft.com/office/drawing/2014/main" id="{61CEEEFC-6429-5E37-0B18-BBB5F2C53DF1}"/>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36"/>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en-US" sz="2500" b="1" err="1">
                <a:solidFill>
                  <a:srgbClr val="FFFFFF"/>
                </a:solidFill>
                <a:latin typeface="メイリオ" panose="020B0604030504040204" pitchFamily="50" charset="-128"/>
                <a:ea typeface="メイリオ" panose="020B0604030504040204" pitchFamily="50" charset="-128"/>
                <a:cs typeface="Meiryo"/>
                <a:sym typeface="Meiryo"/>
              </a:rPr>
              <a:t>共有</a:t>
            </a: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手順</a:t>
            </a:r>
            <a:r>
              <a:rPr lang="en-US" sz="2500" b="1">
                <a:solidFill>
                  <a:srgbClr val="FFFFFF"/>
                </a:solidFill>
                <a:latin typeface="メイリオ" panose="020B0604030504040204" pitchFamily="50" charset="-128"/>
                <a:ea typeface="メイリオ" panose="020B0604030504040204" pitchFamily="50" charset="-128"/>
                <a:cs typeface="Meiryo"/>
                <a:sym typeface="Meiryo"/>
              </a:rPr>
              <a:t>　</a:t>
            </a:r>
            <a:r>
              <a:rPr lang="en-US" sz="1200" b="1" err="1">
                <a:solidFill>
                  <a:schemeClr val="lt1"/>
                </a:solidFill>
                <a:latin typeface="メイリオ" panose="020B0604030504040204" pitchFamily="50" charset="-128"/>
                <a:ea typeface="メイリオ" panose="020B0604030504040204" pitchFamily="50" charset="-128"/>
                <a:cs typeface="Meiryo"/>
                <a:sym typeface="Meiryo"/>
              </a:rPr>
              <a:t>議事録</a:t>
            </a:r>
            <a:r>
              <a:rPr lang="ja-JP" altLang="en-US" sz="1200" b="1">
                <a:solidFill>
                  <a:schemeClr val="lt1"/>
                </a:solidFill>
                <a:latin typeface="メイリオ" panose="020B0604030504040204" pitchFamily="50" charset="-128"/>
                <a:ea typeface="メイリオ" panose="020B0604030504040204" pitchFamily="50" charset="-128"/>
                <a:cs typeface="Meiryo"/>
                <a:sym typeface="Meiryo"/>
              </a:rPr>
              <a:t>共有方法</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465" name="Google Shape;465;p36"/>
          <p:cNvSpPr/>
          <p:nvPr/>
        </p:nvSpPr>
        <p:spPr>
          <a:xfrm rot="5400000">
            <a:off x="4728824" y="3481216"/>
            <a:ext cx="769500" cy="191100"/>
          </a:xfrm>
          <a:prstGeom prst="triangle">
            <a:avLst>
              <a:gd name="adj" fmla="val 50990"/>
            </a:avLst>
          </a:prstGeom>
          <a:solidFill>
            <a:srgbClr val="2B639B">
              <a:alpha val="474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5" name="グループ化 14">
            <a:extLst>
              <a:ext uri="{FF2B5EF4-FFF2-40B4-BE49-F238E27FC236}">
                <a16:creationId xmlns:a16="http://schemas.microsoft.com/office/drawing/2014/main" id="{DE3C9768-37DE-1323-07E8-502C589FE571}"/>
              </a:ext>
            </a:extLst>
          </p:cNvPr>
          <p:cNvGrpSpPr/>
          <p:nvPr/>
        </p:nvGrpSpPr>
        <p:grpSpPr>
          <a:xfrm>
            <a:off x="5743598" y="1796237"/>
            <a:ext cx="5209475" cy="2111050"/>
            <a:chOff x="6016075" y="1794348"/>
            <a:chExt cx="5209475" cy="2111050"/>
          </a:xfrm>
        </p:grpSpPr>
        <p:pic>
          <p:nvPicPr>
            <p:cNvPr id="466" name="Google Shape;466;p36"/>
            <p:cNvPicPr preferRelativeResize="0"/>
            <p:nvPr/>
          </p:nvPicPr>
          <p:blipFill>
            <a:blip r:embed="rId3">
              <a:alphaModFix/>
            </a:blip>
            <a:stretch>
              <a:fillRect/>
            </a:stretch>
          </p:blipFill>
          <p:spPr>
            <a:xfrm>
              <a:off x="6016075" y="1794348"/>
              <a:ext cx="5209475" cy="211105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467" name="Google Shape;467;p36"/>
            <p:cNvSpPr/>
            <p:nvPr/>
          </p:nvSpPr>
          <p:spPr>
            <a:xfrm>
              <a:off x="6202275" y="2435700"/>
              <a:ext cx="3034200" cy="213900"/>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sp>
          <p:nvSpPr>
            <p:cNvPr id="468" name="Google Shape;468;p36"/>
            <p:cNvSpPr/>
            <p:nvPr/>
          </p:nvSpPr>
          <p:spPr>
            <a:xfrm>
              <a:off x="6202275" y="2907825"/>
              <a:ext cx="3034200" cy="213900"/>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sp>
          <p:nvSpPr>
            <p:cNvPr id="470" name="Google Shape;470;p36"/>
            <p:cNvSpPr txBox="1"/>
            <p:nvPr/>
          </p:nvSpPr>
          <p:spPr>
            <a:xfrm>
              <a:off x="9368643" y="2083680"/>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dirty="0">
                  <a:solidFill>
                    <a:srgbClr val="FF3300"/>
                  </a:solidFill>
                  <a:latin typeface="メイリオ" panose="020B0604030504040204" pitchFamily="50" charset="-128"/>
                  <a:ea typeface="メイリオ" panose="020B0604030504040204" pitchFamily="50" charset="-128"/>
                  <a:cs typeface="Meiryo"/>
                  <a:sym typeface="Meiryo"/>
                </a:rPr>
                <a:t>③</a:t>
              </a:r>
              <a:endParaRPr sz="1800" b="0" i="0" u="none" strike="noStrike" cap="none" dirty="0">
                <a:solidFill>
                  <a:srgbClr val="FF3300"/>
                </a:solidFill>
                <a:latin typeface="メイリオ" panose="020B0604030504040204" pitchFamily="50" charset="-128"/>
                <a:ea typeface="メイリオ" panose="020B0604030504040204" pitchFamily="50" charset="-128"/>
                <a:cs typeface="Meiryo"/>
                <a:sym typeface="Meiryo"/>
              </a:endParaRPr>
            </a:p>
          </p:txBody>
        </p:sp>
        <p:sp>
          <p:nvSpPr>
            <p:cNvPr id="471" name="Google Shape;471;p36"/>
            <p:cNvSpPr txBox="1"/>
            <p:nvPr/>
          </p:nvSpPr>
          <p:spPr>
            <a:xfrm>
              <a:off x="9368643" y="2497853"/>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latin typeface="メイリオ" panose="020B0604030504040204" pitchFamily="50" charset="-128"/>
                  <a:ea typeface="メイリオ" panose="020B0604030504040204" pitchFamily="50" charset="-128"/>
                  <a:cs typeface="Meiryo"/>
                  <a:sym typeface="Meiryo"/>
                </a:rPr>
                <a:t>④</a:t>
              </a:r>
              <a:endParaRPr sz="1800" b="0" i="0" u="none" strike="noStrike" cap="none">
                <a:solidFill>
                  <a:srgbClr val="FF3300"/>
                </a:solidFill>
                <a:latin typeface="メイリオ" panose="020B0604030504040204" pitchFamily="50" charset="-128"/>
                <a:ea typeface="メイリオ" panose="020B0604030504040204" pitchFamily="50" charset="-128"/>
                <a:cs typeface="Meiryo"/>
                <a:sym typeface="Meiryo"/>
              </a:endParaRPr>
            </a:p>
          </p:txBody>
        </p:sp>
        <p:sp>
          <p:nvSpPr>
            <p:cNvPr id="472" name="Google Shape;472;p36"/>
            <p:cNvSpPr txBox="1"/>
            <p:nvPr/>
          </p:nvSpPr>
          <p:spPr>
            <a:xfrm>
              <a:off x="10606013" y="2858673"/>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latin typeface="メイリオ" panose="020B0604030504040204" pitchFamily="50" charset="-128"/>
                  <a:ea typeface="メイリオ" panose="020B0604030504040204" pitchFamily="50" charset="-128"/>
                  <a:cs typeface="Meiryo"/>
                  <a:sym typeface="Meiryo"/>
                </a:rPr>
                <a:t>⑤</a:t>
              </a:r>
              <a:endParaRPr sz="1800" b="0" i="0" u="none" strike="noStrike" cap="none">
                <a:solidFill>
                  <a:srgbClr val="FF3300"/>
                </a:solidFill>
                <a:latin typeface="メイリオ" panose="020B0604030504040204" pitchFamily="50" charset="-128"/>
                <a:ea typeface="メイリオ" panose="020B0604030504040204" pitchFamily="50" charset="-128"/>
                <a:cs typeface="Meiryo"/>
                <a:sym typeface="Meiryo"/>
              </a:endParaRPr>
            </a:p>
          </p:txBody>
        </p:sp>
        <p:sp>
          <p:nvSpPr>
            <p:cNvPr id="473" name="Google Shape;473;p36"/>
            <p:cNvSpPr/>
            <p:nvPr/>
          </p:nvSpPr>
          <p:spPr>
            <a:xfrm>
              <a:off x="10488600" y="3533150"/>
              <a:ext cx="572100" cy="213900"/>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grpSp>
      <p:sp>
        <p:nvSpPr>
          <p:cNvPr id="5" name="TextBox 4">
            <a:extLst>
              <a:ext uri="{FF2B5EF4-FFF2-40B4-BE49-F238E27FC236}">
                <a16:creationId xmlns:a16="http://schemas.microsoft.com/office/drawing/2014/main" id="{A45A8462-4B49-53F4-ED2C-9035ADD3C298}"/>
              </a:ext>
            </a:extLst>
          </p:cNvPr>
          <p:cNvSpPr txBox="1"/>
          <p:nvPr/>
        </p:nvSpPr>
        <p:spPr>
          <a:xfrm>
            <a:off x="556428" y="5413093"/>
            <a:ext cx="45202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dirty="0">
                <a:solidFill>
                  <a:srgbClr val="404040"/>
                </a:solidFill>
                <a:latin typeface="メイリオ" panose="020B0604030504040204" pitchFamily="50" charset="-128"/>
                <a:ea typeface="メイリオ" panose="020B0604030504040204" pitchFamily="50" charset="-128"/>
              </a:rPr>
              <a:t>①共有したい議事録を基本画面左側の履歴から選択し、</a:t>
            </a:r>
            <a:endParaRPr lang="en-US" altLang="ja-JP" b="1" dirty="0">
              <a:solidFill>
                <a:srgbClr val="404040"/>
              </a:solidFill>
              <a:latin typeface="メイリオ" panose="020B0604030504040204" pitchFamily="50" charset="-128"/>
              <a:ea typeface="メイリオ" panose="020B0604030504040204" pitchFamily="50" charset="-128"/>
            </a:endParaRPr>
          </a:p>
          <a:p>
            <a:r>
              <a:rPr lang="ja-JP" altLang="en-US" b="1" dirty="0">
                <a:solidFill>
                  <a:srgbClr val="404040"/>
                </a:solidFill>
                <a:latin typeface="メイリオ" panose="020B0604030504040204" pitchFamily="50" charset="-128"/>
                <a:ea typeface="メイリオ" panose="020B0604030504040204" pitchFamily="50" charset="-128"/>
              </a:rPr>
              <a:t>　カーソルを合わせる</a:t>
            </a:r>
            <a:endParaRPr lang="en-US" altLang="ja-JP" b="1" dirty="0">
              <a:solidFill>
                <a:srgbClr val="404040"/>
              </a:solidFill>
              <a:latin typeface="メイリオ" panose="020B0604030504040204" pitchFamily="50" charset="-128"/>
              <a:ea typeface="メイリオ" panose="020B0604030504040204" pitchFamily="50" charset="-128"/>
            </a:endParaRPr>
          </a:p>
          <a:p>
            <a:endParaRPr lang="ja-JP" altLang="en-US" b="1" dirty="0">
              <a:solidFill>
                <a:srgbClr val="404040"/>
              </a:solidFill>
              <a:latin typeface="メイリオ" panose="020B0604030504040204" pitchFamily="50" charset="-128"/>
              <a:ea typeface="メイリオ" panose="020B0604030504040204" pitchFamily="50" charset="-128"/>
            </a:endParaRPr>
          </a:p>
          <a:p>
            <a:r>
              <a:rPr lang="ja-JP" altLang="en-US" b="1" dirty="0">
                <a:solidFill>
                  <a:srgbClr val="404040"/>
                </a:solidFill>
                <a:latin typeface="メイリオ" panose="020B0604030504040204" pitchFamily="50" charset="-128"/>
                <a:ea typeface="メイリオ" panose="020B0604030504040204" pitchFamily="50" charset="-128"/>
              </a:rPr>
              <a:t>②「共有するボタン」を押す</a:t>
            </a:r>
          </a:p>
        </p:txBody>
      </p:sp>
      <p:sp>
        <p:nvSpPr>
          <p:cNvPr id="7" name="TextBox 6">
            <a:extLst>
              <a:ext uri="{FF2B5EF4-FFF2-40B4-BE49-F238E27FC236}">
                <a16:creationId xmlns:a16="http://schemas.microsoft.com/office/drawing/2014/main" id="{97B975C1-DDB3-F51F-40F2-C7AE488DE0A4}"/>
              </a:ext>
            </a:extLst>
          </p:cNvPr>
          <p:cNvSpPr txBox="1"/>
          <p:nvPr/>
        </p:nvSpPr>
        <p:spPr>
          <a:xfrm>
            <a:off x="5669707" y="4111849"/>
            <a:ext cx="6143601"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dirty="0">
                <a:solidFill>
                  <a:srgbClr val="404040"/>
                </a:solidFill>
                <a:latin typeface="メイリオ" panose="020B0604030504040204" pitchFamily="50" charset="-128"/>
                <a:ea typeface="メイリオ" panose="020B0604030504040204" pitchFamily="50" charset="-128"/>
              </a:rPr>
              <a:t>③共有方法は３種類</a:t>
            </a:r>
          </a:p>
          <a:p>
            <a:r>
              <a:rPr lang="ja-JP" altLang="en-US" b="1" dirty="0">
                <a:solidFill>
                  <a:srgbClr val="404040"/>
                </a:solidFill>
                <a:latin typeface="メイリオ" panose="020B0604030504040204" pitchFamily="50" charset="-128"/>
                <a:ea typeface="メイリオ" panose="020B0604030504040204" pitchFamily="50" charset="-128"/>
              </a:rPr>
              <a:t>   【全社共有</a:t>
            </a:r>
            <a:r>
              <a:rPr lang="en-US" altLang="ja-JP" b="1" dirty="0">
                <a:solidFill>
                  <a:srgbClr val="404040"/>
                </a:solidFill>
                <a:latin typeface="メイリオ" panose="020B0604030504040204" pitchFamily="50" charset="-128"/>
                <a:ea typeface="メイリオ" panose="020B0604030504040204" pitchFamily="50" charset="-128"/>
              </a:rPr>
              <a:t>/</a:t>
            </a:r>
            <a:r>
              <a:rPr lang="ja-JP" altLang="en-US" b="1" dirty="0">
                <a:solidFill>
                  <a:srgbClr val="404040"/>
                </a:solidFill>
                <a:latin typeface="メイリオ" panose="020B0604030504040204" pitchFamily="50" charset="-128"/>
                <a:ea typeface="メイリオ" panose="020B0604030504040204" pitchFamily="50" charset="-128"/>
              </a:rPr>
              <a:t>ユーザ・チーム指定</a:t>
            </a:r>
            <a:r>
              <a:rPr lang="en-US" altLang="ja-JP" b="1" dirty="0">
                <a:solidFill>
                  <a:srgbClr val="404040"/>
                </a:solidFill>
                <a:latin typeface="メイリオ" panose="020B0604030504040204" pitchFamily="50" charset="-128"/>
                <a:ea typeface="メイリオ" panose="020B0604030504040204" pitchFamily="50" charset="-128"/>
              </a:rPr>
              <a:t>/</a:t>
            </a:r>
            <a:r>
              <a:rPr lang="ja-JP" altLang="en-US" b="1" dirty="0">
                <a:solidFill>
                  <a:srgbClr val="404040"/>
                </a:solidFill>
                <a:latin typeface="メイリオ" panose="020B0604030504040204" pitchFamily="50" charset="-128"/>
                <a:ea typeface="メイリオ" panose="020B0604030504040204" pitchFamily="50" charset="-128"/>
              </a:rPr>
              <a:t>URL共有】から選択</a:t>
            </a:r>
            <a:br>
              <a:rPr lang="ja-JP" altLang="en-US" b="1" dirty="0">
                <a:solidFill>
                  <a:srgbClr val="404040"/>
                </a:solidFill>
                <a:latin typeface="メイリオ" panose="020B0604030504040204" pitchFamily="50" charset="-128"/>
                <a:ea typeface="メイリオ" panose="020B0604030504040204" pitchFamily="50" charset="-128"/>
              </a:rPr>
            </a:b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④権限の設定【閲覧権限・編集権限】から選択</a:t>
            </a: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　閲覧権限：共有された議事録を確認できるのみ</a:t>
            </a:r>
            <a:endParaRPr lang="en-US" altLang="ja-JP" b="1" dirty="0">
              <a:solidFill>
                <a:srgbClr val="404040"/>
              </a:solidFill>
              <a:latin typeface="メイリオ" panose="020B0604030504040204" pitchFamily="50" charset="-128"/>
              <a:ea typeface="メイリオ" panose="020B0604030504040204" pitchFamily="50" charset="-128"/>
            </a:endParaRPr>
          </a:p>
          <a:p>
            <a:r>
              <a:rPr lang="ja-JP" altLang="en-US" b="1" dirty="0">
                <a:solidFill>
                  <a:srgbClr val="404040"/>
                </a:solidFill>
                <a:latin typeface="メイリオ" panose="020B0604030504040204" pitchFamily="50" charset="-128"/>
                <a:ea typeface="メイリオ" panose="020B0604030504040204" pitchFamily="50" charset="-128"/>
              </a:rPr>
              <a:t>　編集権限：議事録の確認および議事録を直接編集し、</a:t>
            </a:r>
            <a:endParaRPr lang="en-US" altLang="ja-JP" b="1" dirty="0">
              <a:solidFill>
                <a:srgbClr val="404040"/>
              </a:solidFill>
              <a:latin typeface="メイリオ" panose="020B0604030504040204" pitchFamily="50" charset="-128"/>
              <a:ea typeface="メイリオ" panose="020B0604030504040204" pitchFamily="50" charset="-128"/>
            </a:endParaRPr>
          </a:p>
          <a:p>
            <a:r>
              <a:rPr lang="ja-JP" altLang="en-US" b="1" dirty="0">
                <a:solidFill>
                  <a:srgbClr val="404040"/>
                </a:solidFill>
                <a:latin typeface="メイリオ" panose="020B0604030504040204" pitchFamily="50" charset="-128"/>
                <a:ea typeface="メイリオ" panose="020B0604030504040204" pitchFamily="50" charset="-128"/>
              </a:rPr>
              <a:t>　　　　　　上書き保存することが出来る</a:t>
            </a:r>
            <a:br>
              <a:rPr lang="ja-JP" altLang="en-US" b="1" dirty="0">
                <a:solidFill>
                  <a:srgbClr val="404040"/>
                </a:solidFill>
                <a:latin typeface="メイリオ" panose="020B0604030504040204" pitchFamily="50" charset="-128"/>
                <a:ea typeface="メイリオ" panose="020B0604030504040204" pitchFamily="50" charset="-128"/>
              </a:rPr>
            </a:b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⑤設定が完了したら社内共有ボタンを押す</a:t>
            </a:r>
            <a:endParaRPr lang="en-US" altLang="ja-JP" b="1" dirty="0">
              <a:solidFill>
                <a:srgbClr val="404040"/>
              </a:solidFill>
              <a:latin typeface="メイリオ" panose="020B0604030504040204" pitchFamily="50" charset="-128"/>
              <a:ea typeface="メイリオ" panose="020B0604030504040204" pitchFamily="50" charset="-128"/>
            </a:endParaRPr>
          </a:p>
          <a:p>
            <a:r>
              <a:rPr lang="ja-JP" altLang="en-US" b="1" dirty="0">
                <a:solidFill>
                  <a:srgbClr val="404040"/>
                </a:solidFill>
                <a:latin typeface="メイリオ" panose="020B0604030504040204" pitchFamily="50" charset="-128"/>
                <a:ea typeface="メイリオ" panose="020B0604030504040204" pitchFamily="50" charset="-128"/>
              </a:rPr>
              <a:t>　共有後、指定した共有相手の議事録履歴に選択した議事録が表示される</a:t>
            </a:r>
          </a:p>
        </p:txBody>
      </p:sp>
      <p:sp>
        <p:nvSpPr>
          <p:cNvPr id="4" name="Rectangle 3">
            <a:extLst>
              <a:ext uri="{FF2B5EF4-FFF2-40B4-BE49-F238E27FC236}">
                <a16:creationId xmlns:a16="http://schemas.microsoft.com/office/drawing/2014/main" id="{47E405FA-CC88-C4EE-27EF-240A846BA362}"/>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87;p21">
            <a:extLst>
              <a:ext uri="{FF2B5EF4-FFF2-40B4-BE49-F238E27FC236}">
                <a16:creationId xmlns:a16="http://schemas.microsoft.com/office/drawing/2014/main" id="{45AD432C-4B09-4B2E-828E-D4EE95AE0ADA}"/>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8" name="Google Shape;255;p26">
            <a:extLst>
              <a:ext uri="{FF2B5EF4-FFF2-40B4-BE49-F238E27FC236}">
                <a16:creationId xmlns:a16="http://schemas.microsoft.com/office/drawing/2014/main" id="{151580CF-9290-862A-ABE1-A96CC4FD95E1}"/>
              </a:ext>
            </a:extLst>
          </p:cNvPr>
          <p:cNvGrpSpPr/>
          <p:nvPr/>
        </p:nvGrpSpPr>
        <p:grpSpPr>
          <a:xfrm>
            <a:off x="556428" y="1111680"/>
            <a:ext cx="2227152" cy="479430"/>
            <a:chOff x="601980" y="1446831"/>
            <a:chExt cx="1826532" cy="432309"/>
          </a:xfrm>
        </p:grpSpPr>
        <p:pic>
          <p:nvPicPr>
            <p:cNvPr id="10" name="Google Shape;256;p26">
              <a:extLst>
                <a:ext uri="{FF2B5EF4-FFF2-40B4-BE49-F238E27FC236}">
                  <a16:creationId xmlns:a16="http://schemas.microsoft.com/office/drawing/2014/main" id="{4E2231E9-790A-FB55-9355-A3CEE6A734A5}"/>
                </a:ext>
              </a:extLst>
            </p:cNvPr>
            <p:cNvPicPr preferRelativeResize="0"/>
            <p:nvPr/>
          </p:nvPicPr>
          <p:blipFill rotWithShape="1">
            <a:blip r:embed="rId4">
              <a:alphaModFix/>
            </a:blip>
            <a:srcRect/>
            <a:stretch/>
          </p:blipFill>
          <p:spPr>
            <a:xfrm>
              <a:off x="601980" y="1446831"/>
              <a:ext cx="1826532" cy="432309"/>
            </a:xfrm>
            <a:prstGeom prst="rect">
              <a:avLst/>
            </a:prstGeom>
            <a:noFill/>
            <a:ln>
              <a:noFill/>
            </a:ln>
          </p:spPr>
        </p:pic>
        <p:sp>
          <p:nvSpPr>
            <p:cNvPr id="11" name="Google Shape;257;p26">
              <a:extLst>
                <a:ext uri="{FF2B5EF4-FFF2-40B4-BE49-F238E27FC236}">
                  <a16:creationId xmlns:a16="http://schemas.microsoft.com/office/drawing/2014/main" id="{DA29FD17-EFE1-0B39-102A-C17294B8493A}"/>
                </a:ext>
              </a:extLst>
            </p:cNvPr>
            <p:cNvSpPr txBox="1"/>
            <p:nvPr/>
          </p:nvSpPr>
          <p:spPr>
            <a:xfrm>
              <a:off x="777986" y="1560281"/>
              <a:ext cx="1575593"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ja-JP" altLang="en-US" sz="2000" b="1" i="1" dirty="0">
                  <a:solidFill>
                    <a:srgbClr val="FFFFFF"/>
                  </a:solidFill>
                  <a:latin typeface="メイリオ" panose="020B0604030504040204" pitchFamily="50" charset="-128"/>
                  <a:ea typeface="メイリオ" panose="020B0604030504040204" pitchFamily="50" charset="-128"/>
                  <a:cs typeface="Meiryo"/>
                  <a:sym typeface="Meiryo"/>
                </a:rPr>
                <a:t>共有方法の手順</a:t>
              </a:r>
            </a:p>
          </p:txBody>
        </p:sp>
      </p:grpSp>
      <p:sp>
        <p:nvSpPr>
          <p:cNvPr id="12" name="TextBox 2">
            <a:extLst>
              <a:ext uri="{FF2B5EF4-FFF2-40B4-BE49-F238E27FC236}">
                <a16:creationId xmlns:a16="http://schemas.microsoft.com/office/drawing/2014/main" id="{89F136DF-9382-08FA-6329-EE3E41B5C255}"/>
              </a:ext>
            </a:extLst>
          </p:cNvPr>
          <p:cNvSpPr txBox="1"/>
          <p:nvPr/>
        </p:nvSpPr>
        <p:spPr>
          <a:xfrm>
            <a:off x="2998190" y="1155287"/>
            <a:ext cx="80243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作成した議事録はほかのユーザーとも共有することが可能です。</a:t>
            </a:r>
          </a:p>
        </p:txBody>
      </p:sp>
      <p:grpSp>
        <p:nvGrpSpPr>
          <p:cNvPr id="14" name="グループ化 13">
            <a:extLst>
              <a:ext uri="{FF2B5EF4-FFF2-40B4-BE49-F238E27FC236}">
                <a16:creationId xmlns:a16="http://schemas.microsoft.com/office/drawing/2014/main" id="{F3BD438F-2829-46F1-3794-ED654B515E5B}"/>
              </a:ext>
            </a:extLst>
          </p:cNvPr>
          <p:cNvGrpSpPr/>
          <p:nvPr/>
        </p:nvGrpSpPr>
        <p:grpSpPr>
          <a:xfrm>
            <a:off x="1326794" y="1573791"/>
            <a:ext cx="2979500" cy="3621659"/>
            <a:chOff x="1168050" y="1573791"/>
            <a:chExt cx="2979500" cy="3621659"/>
          </a:xfrm>
        </p:grpSpPr>
        <p:pic>
          <p:nvPicPr>
            <p:cNvPr id="459" name="Google Shape;459;p36"/>
            <p:cNvPicPr preferRelativeResize="0"/>
            <p:nvPr/>
          </p:nvPicPr>
          <p:blipFill>
            <a:blip r:embed="rId5">
              <a:alphaModFix/>
            </a:blip>
            <a:stretch>
              <a:fillRect/>
            </a:stretch>
          </p:blipFill>
          <p:spPr>
            <a:xfrm>
              <a:off x="1168050" y="1810675"/>
              <a:ext cx="2979500" cy="3384775"/>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460" name="Google Shape;460;p36"/>
            <p:cNvSpPr/>
            <p:nvPr/>
          </p:nvSpPr>
          <p:spPr>
            <a:xfrm>
              <a:off x="3378900" y="2553275"/>
              <a:ext cx="360000" cy="307800"/>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sp>
          <p:nvSpPr>
            <p:cNvPr id="463" name="Google Shape;463;p36"/>
            <p:cNvSpPr txBox="1"/>
            <p:nvPr/>
          </p:nvSpPr>
          <p:spPr>
            <a:xfrm>
              <a:off x="2139700" y="1573791"/>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dirty="0">
                  <a:solidFill>
                    <a:srgbClr val="FF3300"/>
                  </a:solidFill>
                  <a:latin typeface="メイリオ" panose="020B0604030504040204" pitchFamily="50" charset="-128"/>
                  <a:ea typeface="メイリオ" panose="020B0604030504040204" pitchFamily="50" charset="-128"/>
                  <a:cs typeface="Meiryo"/>
                  <a:sym typeface="Meiryo"/>
                </a:rPr>
                <a:t>①</a:t>
              </a:r>
              <a:endParaRPr sz="1800" b="0" i="0" u="none" strike="noStrike" cap="none" dirty="0">
                <a:solidFill>
                  <a:srgbClr val="FF3300"/>
                </a:solidFill>
                <a:latin typeface="メイリオ" panose="020B0604030504040204" pitchFamily="50" charset="-128"/>
                <a:ea typeface="メイリオ" panose="020B0604030504040204" pitchFamily="50" charset="-128"/>
                <a:cs typeface="Meiryo"/>
                <a:sym typeface="Meiryo"/>
              </a:endParaRPr>
            </a:p>
          </p:txBody>
        </p:sp>
        <p:sp>
          <p:nvSpPr>
            <p:cNvPr id="464" name="Google Shape;464;p36"/>
            <p:cNvSpPr txBox="1"/>
            <p:nvPr/>
          </p:nvSpPr>
          <p:spPr>
            <a:xfrm>
              <a:off x="3107425" y="1914112"/>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dirty="0">
                  <a:solidFill>
                    <a:srgbClr val="FF3300"/>
                  </a:solidFill>
                  <a:latin typeface="メイリオ" panose="020B0604030504040204" pitchFamily="50" charset="-128"/>
                  <a:ea typeface="メイリオ" panose="020B0604030504040204" pitchFamily="50" charset="-128"/>
                  <a:cs typeface="Meiryo"/>
                  <a:sym typeface="Meiryo"/>
                </a:rPr>
                <a:t>②</a:t>
              </a:r>
              <a:endParaRPr sz="1800" b="0" i="0" u="none" strike="noStrike" cap="none" dirty="0">
                <a:solidFill>
                  <a:srgbClr val="FF3300"/>
                </a:solidFill>
                <a:latin typeface="メイリオ" panose="020B0604030504040204" pitchFamily="50" charset="-128"/>
                <a:ea typeface="メイリオ" panose="020B0604030504040204" pitchFamily="50" charset="-128"/>
                <a:cs typeface="Meiryo"/>
                <a:sym typeface="Meiryo"/>
              </a:endParaRPr>
            </a:p>
          </p:txBody>
        </p:sp>
        <p:sp>
          <p:nvSpPr>
            <p:cNvPr id="13" name="Google Shape;402;p33">
              <a:extLst>
                <a:ext uri="{FF2B5EF4-FFF2-40B4-BE49-F238E27FC236}">
                  <a16:creationId xmlns:a16="http://schemas.microsoft.com/office/drawing/2014/main" id="{58396CAA-60FC-B0A9-A261-1BA880190087}"/>
                </a:ext>
              </a:extLst>
            </p:cNvPr>
            <p:cNvSpPr/>
            <p:nvPr/>
          </p:nvSpPr>
          <p:spPr>
            <a:xfrm>
              <a:off x="1293090" y="2240748"/>
              <a:ext cx="2761618" cy="754806"/>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dirty="0">
                <a:solidFill>
                  <a:schemeClr val="accent5"/>
                </a:solidFill>
                <a:latin typeface="Arial"/>
                <a:ea typeface="Arial"/>
                <a:cs typeface="Arial"/>
                <a:sym typeface="Arial"/>
              </a:endParaRPr>
            </a:p>
          </p:txBody>
        </p:sp>
      </p:grpSp>
      <p:sp>
        <p:nvSpPr>
          <p:cNvPr id="16" name="Google Shape;190;p21">
            <a:extLst>
              <a:ext uri="{FF2B5EF4-FFF2-40B4-BE49-F238E27FC236}">
                <a16:creationId xmlns:a16="http://schemas.microsoft.com/office/drawing/2014/main" id="{162AD572-FE9E-E59E-FC9A-CB2577A05DC5}"/>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18</a:t>
            </a:r>
            <a:endParaRPr b="1" dirty="0">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81" name="Google Shape;481;p37"/>
          <p:cNvSpPr txBox="1"/>
          <p:nvPr/>
        </p:nvSpPr>
        <p:spPr>
          <a:xfrm>
            <a:off x="115876" y="6665659"/>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3E3A39"/>
                </a:solidFill>
                <a:latin typeface="Meiryo"/>
                <a:ea typeface="Meiryo"/>
                <a:cs typeface="Meiryo"/>
                <a:sym typeface="Meiryo"/>
              </a:rPr>
              <a:t>©2024 CLINKS CO., LTD. ALL RIGHTS RESERVED.</a:t>
            </a:r>
            <a:endParaRPr sz="1400" b="0" i="0" u="none" strike="noStrike" cap="none">
              <a:solidFill>
                <a:srgbClr val="000000"/>
              </a:solidFill>
              <a:latin typeface="Arial"/>
              <a:ea typeface="Arial"/>
              <a:cs typeface="Arial"/>
              <a:sym typeface="Arial"/>
            </a:endParaRPr>
          </a:p>
        </p:txBody>
      </p:sp>
      <p:sp>
        <p:nvSpPr>
          <p:cNvPr id="482" name="Google Shape;482;p37"/>
          <p:cNvSpPr txBox="1"/>
          <p:nvPr/>
        </p:nvSpPr>
        <p:spPr>
          <a:xfrm>
            <a:off x="437489" y="2805752"/>
            <a:ext cx="1696200" cy="12468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0"/>
              <a:buFont typeface="Meiryo"/>
              <a:buNone/>
            </a:pPr>
            <a:r>
              <a:rPr lang="en-US" sz="8000" b="1" i="0" u="none" strike="noStrike" cap="none">
                <a:solidFill>
                  <a:srgbClr val="3E3A39"/>
                </a:solidFill>
                <a:latin typeface="Meiryo"/>
                <a:ea typeface="Meiryo"/>
                <a:cs typeface="Meiryo"/>
                <a:sym typeface="Meiryo"/>
              </a:rPr>
              <a:t>0</a:t>
            </a:r>
            <a:r>
              <a:rPr lang="en-US" sz="8000" b="1">
                <a:solidFill>
                  <a:srgbClr val="3E3A39"/>
                </a:solidFill>
                <a:latin typeface="Meiryo"/>
                <a:ea typeface="Meiryo"/>
                <a:cs typeface="Meiryo"/>
                <a:sym typeface="Meiryo"/>
              </a:rPr>
              <a:t>6</a:t>
            </a:r>
            <a:endParaRPr sz="1400" b="0" i="0" u="none" strike="noStrike" cap="none">
              <a:solidFill>
                <a:srgbClr val="000000"/>
              </a:solidFill>
              <a:latin typeface="Arial"/>
              <a:ea typeface="Arial"/>
              <a:cs typeface="Arial"/>
              <a:sym typeface="Arial"/>
            </a:endParaRPr>
          </a:p>
        </p:txBody>
      </p:sp>
      <p:sp>
        <p:nvSpPr>
          <p:cNvPr id="483" name="Google Shape;483;p37"/>
          <p:cNvSpPr txBox="1"/>
          <p:nvPr/>
        </p:nvSpPr>
        <p:spPr>
          <a:xfrm>
            <a:off x="3418966" y="2959648"/>
            <a:ext cx="6592800" cy="938703"/>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chemeClr val="lt1"/>
              </a:buClr>
              <a:buSzPts val="4500"/>
              <a:buFont typeface="Meiryo"/>
              <a:buNone/>
            </a:pPr>
            <a:r>
              <a:rPr lang="ja-JP" altLang="en-US" sz="6000" b="1">
                <a:solidFill>
                  <a:schemeClr val="lt1"/>
                </a:solidFill>
                <a:latin typeface="Meiryo"/>
                <a:ea typeface="Meiryo"/>
                <a:cs typeface="Meiryo"/>
                <a:sym typeface="Meiryo"/>
              </a:rPr>
              <a:t>便利機能</a:t>
            </a:r>
            <a:endParaRPr sz="6000" b="1">
              <a:solidFill>
                <a:schemeClr val="lt1"/>
              </a:solidFill>
              <a:latin typeface="Meiryo"/>
              <a:ea typeface="Meiryo"/>
              <a:cs typeface="Meiryo"/>
              <a:sym typeface="Meiryo"/>
            </a:endParaRPr>
          </a:p>
        </p:txBody>
      </p:sp>
      <p:sp>
        <p:nvSpPr>
          <p:cNvPr id="4" name="Rectangle 3">
            <a:extLst>
              <a:ext uri="{FF2B5EF4-FFF2-40B4-BE49-F238E27FC236}">
                <a16:creationId xmlns:a16="http://schemas.microsoft.com/office/drawing/2014/main" id="{9604E2CC-4B10-6759-1016-C9F96EEB36B3}"/>
              </a:ext>
            </a:extLst>
          </p:cNvPr>
          <p:cNvSpPr/>
          <p:nvPr/>
        </p:nvSpPr>
        <p:spPr>
          <a:xfrm>
            <a:off x="-3150" y="6555699"/>
            <a:ext cx="3049795" cy="293116"/>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87;p21">
            <a:extLst>
              <a:ext uri="{FF2B5EF4-FFF2-40B4-BE49-F238E27FC236}">
                <a16:creationId xmlns:a16="http://schemas.microsoft.com/office/drawing/2014/main" id="{9491E6D1-280A-9402-2302-857F5ACA7A7F}"/>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404040"/>
                </a:solidFill>
                <a:latin typeface="Meiryo"/>
                <a:ea typeface="Meiryo"/>
                <a:cs typeface="Meiryo"/>
                <a:sym typeface="Meiryo"/>
              </a:rPr>
              <a:t>©</a:t>
            </a:r>
            <a:r>
              <a:rPr lang="en-US" sz="800">
                <a:solidFill>
                  <a:srgbClr val="404040"/>
                </a:solidFill>
                <a:latin typeface="Meiryo"/>
                <a:ea typeface="Meiryo"/>
                <a:cs typeface="Meiryo"/>
                <a:sym typeface="Meiryo"/>
              </a:rPr>
              <a:t>2026</a:t>
            </a:r>
            <a:r>
              <a:rPr lang="en-US" sz="800" b="0" i="0" u="none" strike="noStrike" cap="none">
                <a:solidFill>
                  <a:srgbClr val="404040"/>
                </a:solidFill>
                <a:latin typeface="Meiryo"/>
                <a:ea typeface="Meiryo"/>
                <a:cs typeface="Meiryo"/>
                <a:sym typeface="Meiryo"/>
              </a:rPr>
              <a:t> CLINKS CO., LTD. ALL RIGHTS RESERVED.</a:t>
            </a:r>
            <a:endParaRPr lang="en-US" sz="1400" b="0" i="0" u="none" strike="noStrike" cap="none">
              <a:solidFill>
                <a:srgbClr val="404040"/>
              </a:solidFill>
              <a:latin typeface="Arial"/>
              <a:ea typeface="Arial"/>
              <a:cs typeface="Arial"/>
            </a:endParaRPr>
          </a:p>
        </p:txBody>
      </p:sp>
      <p:sp>
        <p:nvSpPr>
          <p:cNvPr id="7" name="Google Shape;190;p21">
            <a:extLst>
              <a:ext uri="{FF2B5EF4-FFF2-40B4-BE49-F238E27FC236}">
                <a16:creationId xmlns:a16="http://schemas.microsoft.com/office/drawing/2014/main" id="{8AF58AAF-C676-090B-CF64-E41EDDDAFFB6}"/>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19</a:t>
            </a:r>
            <a:endParaRPr b="1" dirty="0">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38"/>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辞書登録機能</a:t>
            </a:r>
            <a:r>
              <a:rPr lang="en-US" sz="2500" b="1">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sz="1200" b="1">
                <a:solidFill>
                  <a:schemeClr val="lt1"/>
                </a:solidFill>
                <a:latin typeface="メイリオ" panose="020B0604030504040204" pitchFamily="50" charset="-128"/>
                <a:ea typeface="メイリオ" panose="020B0604030504040204" pitchFamily="50" charset="-128"/>
                <a:cs typeface="Meiryo"/>
                <a:sym typeface="Meiryo"/>
              </a:rPr>
              <a:t>便利機能</a:t>
            </a:r>
            <a:r>
              <a:rPr lang="en-US" sz="1200" b="1">
                <a:solidFill>
                  <a:schemeClr val="lt1"/>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490" name="Google Shape;490;p38"/>
          <p:cNvSpPr txBox="1"/>
          <p:nvPr/>
        </p:nvSpPr>
        <p:spPr>
          <a:xfrm>
            <a:off x="4954497" y="805425"/>
            <a:ext cx="7237500" cy="596400"/>
          </a:xfrm>
          <a:prstGeom prst="rect">
            <a:avLst/>
          </a:prstGeom>
          <a:noFill/>
          <a:ln>
            <a:noFill/>
          </a:ln>
        </p:spPr>
        <p:txBody>
          <a:bodyPr spcFirstLastPara="1" wrap="square" lIns="0" tIns="285750" rIns="0" bIns="0" anchor="t" anchorCtr="0">
            <a:spAutoFit/>
          </a:bodyPr>
          <a:lstStyle/>
          <a:p>
            <a:pPr marL="12700" marR="0" lvl="0" indent="0" algn="just" rtl="0">
              <a:lnSpc>
                <a:spcPct val="100000"/>
              </a:lnSpc>
              <a:spcBef>
                <a:spcPts val="0"/>
              </a:spcBef>
              <a:spcAft>
                <a:spcPts val="0"/>
              </a:spcAft>
              <a:buClr>
                <a:srgbClr val="000000"/>
              </a:buClr>
              <a:buSzPts val="1200"/>
              <a:buFont typeface="Arial"/>
              <a:buNone/>
            </a:pPr>
            <a:endParaRPr sz="2000" b="1" i="0" u="none" strike="noStrike" cap="none">
              <a:solidFill>
                <a:srgbClr val="404040"/>
              </a:solidFill>
              <a:latin typeface="Meiryo"/>
              <a:ea typeface="Meiryo"/>
              <a:cs typeface="Meiryo"/>
              <a:sym typeface="Meiryo"/>
            </a:endParaRPr>
          </a:p>
        </p:txBody>
      </p:sp>
      <p:grpSp>
        <p:nvGrpSpPr>
          <p:cNvPr id="20" name="グループ化 19">
            <a:extLst>
              <a:ext uri="{FF2B5EF4-FFF2-40B4-BE49-F238E27FC236}">
                <a16:creationId xmlns:a16="http://schemas.microsoft.com/office/drawing/2014/main" id="{B65BB78D-FC9C-E852-1308-515ECABA6206}"/>
              </a:ext>
            </a:extLst>
          </p:cNvPr>
          <p:cNvGrpSpPr/>
          <p:nvPr/>
        </p:nvGrpSpPr>
        <p:grpSpPr>
          <a:xfrm>
            <a:off x="732114" y="1910210"/>
            <a:ext cx="10727772" cy="4498909"/>
            <a:chOff x="646231" y="1910210"/>
            <a:chExt cx="10727772" cy="4498909"/>
          </a:xfrm>
        </p:grpSpPr>
        <p:pic>
          <p:nvPicPr>
            <p:cNvPr id="503" name="Google Shape;503;p38"/>
            <p:cNvPicPr preferRelativeResize="0"/>
            <p:nvPr/>
          </p:nvPicPr>
          <p:blipFill>
            <a:blip r:embed="rId3">
              <a:alphaModFix/>
            </a:blip>
            <a:stretch>
              <a:fillRect/>
            </a:stretch>
          </p:blipFill>
          <p:spPr>
            <a:xfrm>
              <a:off x="6090725" y="2369600"/>
              <a:ext cx="5283276" cy="2853775"/>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506" name="Google Shape;506;p38"/>
            <p:cNvSpPr/>
            <p:nvPr/>
          </p:nvSpPr>
          <p:spPr>
            <a:xfrm>
              <a:off x="11138150" y="2387700"/>
              <a:ext cx="181200" cy="171000"/>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sp>
          <p:nvSpPr>
            <p:cNvPr id="507" name="Google Shape;507;p38"/>
            <p:cNvSpPr/>
            <p:nvPr/>
          </p:nvSpPr>
          <p:spPr>
            <a:xfrm>
              <a:off x="10396925" y="2609525"/>
              <a:ext cx="867900" cy="171000"/>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sp>
          <p:nvSpPr>
            <p:cNvPr id="508" name="Google Shape;508;p38"/>
            <p:cNvSpPr txBox="1"/>
            <p:nvPr/>
          </p:nvSpPr>
          <p:spPr>
            <a:xfrm>
              <a:off x="10097697" y="2194898"/>
              <a:ext cx="518100" cy="565800"/>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highlight>
                    <a:srgbClr val="F9F9F9"/>
                  </a:highlight>
                  <a:latin typeface="Meiryo"/>
                  <a:ea typeface="Meiryo"/>
                  <a:cs typeface="Meiryo"/>
                  <a:sym typeface="Meiryo"/>
                </a:rPr>
                <a:t>②</a:t>
              </a:r>
              <a:endParaRPr sz="1800" b="0" i="0" u="none" strike="noStrike" cap="none">
                <a:solidFill>
                  <a:srgbClr val="FF3300"/>
                </a:solidFill>
                <a:highlight>
                  <a:srgbClr val="F9F9F9"/>
                </a:highlight>
                <a:latin typeface="Meiryo"/>
                <a:ea typeface="Meiryo"/>
                <a:cs typeface="Meiryo"/>
                <a:sym typeface="Meiryo"/>
              </a:endParaRPr>
            </a:p>
          </p:txBody>
        </p:sp>
        <p:sp>
          <p:nvSpPr>
            <p:cNvPr id="509" name="Google Shape;509;p38"/>
            <p:cNvSpPr txBox="1"/>
            <p:nvPr/>
          </p:nvSpPr>
          <p:spPr>
            <a:xfrm>
              <a:off x="10855903" y="1910210"/>
              <a:ext cx="518100" cy="565800"/>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dirty="0">
                  <a:solidFill>
                    <a:srgbClr val="FF3300"/>
                  </a:solidFill>
                  <a:highlight>
                    <a:srgbClr val="F9F9F9"/>
                  </a:highlight>
                  <a:latin typeface="Meiryo"/>
                  <a:ea typeface="Meiryo"/>
                  <a:cs typeface="Meiryo"/>
                  <a:sym typeface="Meiryo"/>
                </a:rPr>
                <a:t>①</a:t>
              </a:r>
              <a:endParaRPr sz="1800" b="0" i="0" u="none" strike="noStrike" cap="none" dirty="0">
                <a:solidFill>
                  <a:srgbClr val="FF3300"/>
                </a:solidFill>
                <a:highlight>
                  <a:srgbClr val="F9F9F9"/>
                </a:highlight>
                <a:latin typeface="Meiryo"/>
                <a:ea typeface="Meiryo"/>
                <a:cs typeface="Meiryo"/>
                <a:sym typeface="Meiryo"/>
              </a:endParaRPr>
            </a:p>
          </p:txBody>
        </p:sp>
        <p:sp>
          <p:nvSpPr>
            <p:cNvPr id="5" name="TextBox 4">
              <a:extLst>
                <a:ext uri="{FF2B5EF4-FFF2-40B4-BE49-F238E27FC236}">
                  <a16:creationId xmlns:a16="http://schemas.microsoft.com/office/drawing/2014/main" id="{1C28872B-1A23-F839-A3DE-16F90221B1AA}"/>
                </a:ext>
              </a:extLst>
            </p:cNvPr>
            <p:cNvSpPr txBox="1"/>
            <p:nvPr/>
          </p:nvSpPr>
          <p:spPr>
            <a:xfrm>
              <a:off x="7500082" y="5470400"/>
              <a:ext cx="2464565" cy="6565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ja-JP" altLang="en-US" sz="1600" b="1" dirty="0">
                  <a:solidFill>
                    <a:srgbClr val="404040"/>
                  </a:solidFill>
                  <a:latin typeface="メイリオ" panose="020B0604030504040204" pitchFamily="50" charset="-128"/>
                  <a:ea typeface="メイリオ" panose="020B0604030504040204" pitchFamily="50" charset="-128"/>
                </a:rPr>
                <a:t>①右上設定ボタンを押す</a:t>
              </a:r>
              <a:br>
                <a:rPr lang="ja-JP" altLang="en-US" sz="1600" b="1" dirty="0">
                  <a:solidFill>
                    <a:srgbClr val="404040"/>
                  </a:solidFill>
                  <a:latin typeface="メイリオ" panose="020B0604030504040204" pitchFamily="50" charset="-128"/>
                  <a:ea typeface="メイリオ" panose="020B0604030504040204" pitchFamily="50" charset="-128"/>
                </a:rPr>
              </a:br>
              <a:r>
                <a:rPr lang="ja-JP" altLang="en-US" sz="1600" b="1" dirty="0">
                  <a:solidFill>
                    <a:srgbClr val="404040"/>
                  </a:solidFill>
                  <a:latin typeface="メイリオ" panose="020B0604030504040204" pitchFamily="50" charset="-128"/>
                  <a:ea typeface="メイリオ" panose="020B0604030504040204" pitchFamily="50" charset="-128"/>
                </a:rPr>
                <a:t>②辞書の新規追加を押す</a:t>
              </a:r>
            </a:p>
          </p:txBody>
        </p:sp>
        <p:grpSp>
          <p:nvGrpSpPr>
            <p:cNvPr id="17" name="グループ化 16">
              <a:extLst>
                <a:ext uri="{FF2B5EF4-FFF2-40B4-BE49-F238E27FC236}">
                  <a16:creationId xmlns:a16="http://schemas.microsoft.com/office/drawing/2014/main" id="{37FC4C45-C696-A94B-7FFD-C40E1096812F}"/>
                </a:ext>
              </a:extLst>
            </p:cNvPr>
            <p:cNvGrpSpPr/>
            <p:nvPr/>
          </p:nvGrpSpPr>
          <p:grpSpPr>
            <a:xfrm>
              <a:off x="646231" y="2369600"/>
              <a:ext cx="4980224" cy="2853775"/>
              <a:chOff x="646231" y="2369600"/>
              <a:chExt cx="4980224" cy="2853775"/>
            </a:xfrm>
          </p:grpSpPr>
          <p:pic>
            <p:nvPicPr>
              <p:cNvPr id="497" name="Google Shape;497;p38"/>
              <p:cNvPicPr preferRelativeResize="0"/>
              <p:nvPr/>
            </p:nvPicPr>
            <p:blipFill rotWithShape="1">
              <a:blip r:embed="rId4">
                <a:alphaModFix/>
              </a:blip>
              <a:srcRect l="8717"/>
              <a:stretch/>
            </p:blipFill>
            <p:spPr>
              <a:xfrm>
                <a:off x="646231" y="2369600"/>
                <a:ext cx="4980224" cy="2853775"/>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499" name="Google Shape;499;p38"/>
              <p:cNvSpPr txBox="1"/>
              <p:nvPr/>
            </p:nvSpPr>
            <p:spPr>
              <a:xfrm>
                <a:off x="2282564" y="3151305"/>
                <a:ext cx="2014200" cy="784061"/>
              </a:xfrm>
              <a:prstGeom prst="rect">
                <a:avLst/>
              </a:prstGeom>
              <a:noFill/>
              <a:ln>
                <a:noFill/>
              </a:ln>
            </p:spPr>
            <p:txBody>
              <a:bodyPr spcFirstLastPara="1" wrap="square" lIns="0" tIns="285750" rIns="0" bIns="0" anchor="t" anchorCtr="0">
                <a:spAutoFit/>
              </a:bodyPr>
              <a:lstStyle/>
              <a:p>
                <a:pPr marL="0" marR="0" lvl="0" indent="0" algn="just" rtl="0">
                  <a:lnSpc>
                    <a:spcPct val="115000"/>
                  </a:lnSpc>
                  <a:spcBef>
                    <a:spcPts val="0"/>
                  </a:spcBef>
                  <a:spcAft>
                    <a:spcPts val="0"/>
                  </a:spcAft>
                  <a:buClr>
                    <a:srgbClr val="000000"/>
                  </a:buClr>
                  <a:buSzPts val="1200"/>
                  <a:buFont typeface="Arial"/>
                  <a:buNone/>
                </a:pPr>
                <a:r>
                  <a:rPr lang="en-US" b="1" err="1">
                    <a:solidFill>
                      <a:srgbClr val="18689C"/>
                    </a:solidFill>
                    <a:highlight>
                      <a:srgbClr val="F6F6F6"/>
                    </a:highlight>
                    <a:latin typeface="メイリオ" panose="020B0604030504040204" pitchFamily="50" charset="-128"/>
                    <a:ea typeface="メイリオ" panose="020B0604030504040204" pitchFamily="50" charset="-128"/>
                  </a:rPr>
                  <a:t>誤：ナリフルチャット</a:t>
                </a:r>
                <a:br>
                  <a:rPr lang="en-US" b="1">
                    <a:solidFill>
                      <a:srgbClr val="18689C"/>
                    </a:solidFill>
                    <a:highlight>
                      <a:srgbClr val="F6F6F6"/>
                    </a:highlight>
                    <a:latin typeface="メイリオ" panose="020B0604030504040204" pitchFamily="50" charset="-128"/>
                    <a:ea typeface="メイリオ" panose="020B0604030504040204" pitchFamily="50" charset="-128"/>
                  </a:rPr>
                </a:br>
                <a:r>
                  <a:rPr lang="ja-JP" altLang="en-US" b="1">
                    <a:solidFill>
                      <a:srgbClr val="18689C"/>
                    </a:solidFill>
                    <a:highlight>
                      <a:srgbClr val="F6F6F6"/>
                    </a:highlight>
                    <a:latin typeface="メイリオ" panose="020B0604030504040204" pitchFamily="50" charset="-128"/>
                    <a:ea typeface="メイリオ" panose="020B0604030504040204" pitchFamily="50" charset="-128"/>
                  </a:rPr>
                  <a:t>  </a:t>
                </a:r>
                <a:r>
                  <a:rPr lang="en-US" b="1" err="1">
                    <a:solidFill>
                      <a:srgbClr val="FF4B4B"/>
                    </a:solidFill>
                    <a:highlight>
                      <a:srgbClr val="F6F6F6"/>
                    </a:highlight>
                    <a:latin typeface="メイリオ" panose="020B0604030504040204" pitchFamily="50" charset="-128"/>
                    <a:ea typeface="メイリオ" panose="020B0604030504040204" pitchFamily="50" charset="-128"/>
                  </a:rPr>
                  <a:t>正：ナレフルチャット</a:t>
                </a:r>
                <a:endParaRPr b="1" i="0" u="none" strike="noStrike" cap="none">
                  <a:solidFill>
                    <a:srgbClr val="FF4B4B"/>
                  </a:solidFill>
                  <a:highlight>
                    <a:srgbClr val="F6F6F6"/>
                  </a:highlight>
                  <a:latin typeface="メイリオ" panose="020B0604030504040204" pitchFamily="50" charset="-128"/>
                  <a:ea typeface="メイリオ" panose="020B0604030504040204" pitchFamily="50" charset="-128"/>
                  <a:sym typeface="Arial"/>
                </a:endParaRPr>
              </a:p>
            </p:txBody>
          </p:sp>
          <p:sp>
            <p:nvSpPr>
              <p:cNvPr id="500" name="Google Shape;500;p38"/>
              <p:cNvSpPr txBox="1"/>
              <p:nvPr/>
            </p:nvSpPr>
            <p:spPr>
              <a:xfrm>
                <a:off x="2410151" y="2616625"/>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highlight>
                      <a:srgbClr val="F9F9F9"/>
                    </a:highlight>
                    <a:latin typeface="游ゴシック" panose="020B0400000000000000" pitchFamily="50" charset="-128"/>
                    <a:ea typeface="游ゴシック" panose="020B0400000000000000" pitchFamily="50" charset="-128"/>
                    <a:cs typeface="Meiryo"/>
                    <a:sym typeface="Meiryo"/>
                  </a:rPr>
                  <a:t>①</a:t>
                </a:r>
                <a:endParaRPr sz="1800" b="0" i="0" u="none" strike="noStrike" cap="none">
                  <a:solidFill>
                    <a:srgbClr val="FF3300"/>
                  </a:solidFill>
                  <a:highlight>
                    <a:srgbClr val="F9F9F9"/>
                  </a:highlight>
                  <a:latin typeface="游ゴシック" panose="020B0400000000000000" pitchFamily="50" charset="-128"/>
                  <a:ea typeface="游ゴシック" panose="020B0400000000000000" pitchFamily="50" charset="-128"/>
                  <a:cs typeface="Meiryo"/>
                  <a:sym typeface="Meiryo"/>
                </a:endParaRPr>
              </a:p>
            </p:txBody>
          </p:sp>
          <p:sp>
            <p:nvSpPr>
              <p:cNvPr id="501" name="Google Shape;501;p38"/>
              <p:cNvSpPr/>
              <p:nvPr/>
            </p:nvSpPr>
            <p:spPr>
              <a:xfrm>
                <a:off x="4629606" y="5030025"/>
                <a:ext cx="209400" cy="171000"/>
              </a:xfrm>
              <a:prstGeom prst="roundRect">
                <a:avLst>
                  <a:gd name="adj" fmla="val 7015"/>
                </a:avLst>
              </a:prstGeom>
              <a:noFill/>
              <a:ln w="3492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sp>
            <p:nvSpPr>
              <p:cNvPr id="505" name="Google Shape;505;p38"/>
              <p:cNvSpPr txBox="1"/>
              <p:nvPr/>
            </p:nvSpPr>
            <p:spPr>
              <a:xfrm>
                <a:off x="4599166" y="4307587"/>
                <a:ext cx="518100" cy="565800"/>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highlight>
                      <a:srgbClr val="F9F9F9"/>
                    </a:highlight>
                    <a:latin typeface="Meiryo"/>
                    <a:ea typeface="Meiryo"/>
                    <a:cs typeface="Meiryo"/>
                    <a:sym typeface="Meiryo"/>
                  </a:rPr>
                  <a:t>②</a:t>
                </a:r>
                <a:endParaRPr sz="1800" b="0" i="0" u="none" strike="noStrike" cap="none">
                  <a:solidFill>
                    <a:srgbClr val="FF3300"/>
                  </a:solidFill>
                  <a:highlight>
                    <a:srgbClr val="F9F9F9"/>
                  </a:highlight>
                  <a:latin typeface="Meiryo"/>
                  <a:ea typeface="Meiryo"/>
                  <a:cs typeface="Meiryo"/>
                  <a:sym typeface="Meiryo"/>
                </a:endParaRPr>
              </a:p>
            </p:txBody>
          </p:sp>
        </p:grpSp>
        <p:sp>
          <p:nvSpPr>
            <p:cNvPr id="4" name="TextBox 3">
              <a:extLst>
                <a:ext uri="{FF2B5EF4-FFF2-40B4-BE49-F238E27FC236}">
                  <a16:creationId xmlns:a16="http://schemas.microsoft.com/office/drawing/2014/main" id="{3A1C6676-8A66-CAC5-E2A6-7A3E6AA9BDA9}"/>
                </a:ext>
              </a:extLst>
            </p:cNvPr>
            <p:cNvSpPr txBox="1"/>
            <p:nvPr/>
          </p:nvSpPr>
          <p:spPr>
            <a:xfrm>
              <a:off x="904664" y="5470400"/>
              <a:ext cx="4463359"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ja-JP" altLang="en-US" sz="1600" b="1" dirty="0">
                  <a:solidFill>
                    <a:srgbClr val="404040"/>
                  </a:solidFill>
                  <a:latin typeface="メイリオ" panose="020B0604030504040204" pitchFamily="50" charset="-128"/>
                  <a:ea typeface="メイリオ" panose="020B0604030504040204" pitchFamily="50" charset="-128"/>
                </a:rPr>
                <a:t>①議事録履歴一覧より、該当議事録を選択</a:t>
              </a:r>
            </a:p>
            <a:p>
              <a:pPr>
                <a:lnSpc>
                  <a:spcPts val="2200"/>
                </a:lnSpc>
              </a:pPr>
              <a:r>
                <a:rPr lang="ja-JP" altLang="en-US" sz="1600" b="1" dirty="0">
                  <a:solidFill>
                    <a:srgbClr val="404040"/>
                  </a:solidFill>
                  <a:latin typeface="メイリオ" panose="020B0604030504040204" pitchFamily="50" charset="-128"/>
                  <a:ea typeface="メイリオ" panose="020B0604030504040204" pitchFamily="50" charset="-128"/>
                </a:rPr>
                <a:t>②「全文文字起こし」欄より誤変換箇所を選択</a:t>
              </a:r>
            </a:p>
            <a:p>
              <a:pPr>
                <a:lnSpc>
                  <a:spcPts val="2200"/>
                </a:lnSpc>
              </a:pPr>
              <a:r>
                <a:rPr lang="ja-JP" altLang="en-US" sz="1600" b="1" dirty="0">
                  <a:solidFill>
                    <a:srgbClr val="404040"/>
                  </a:solidFill>
                  <a:latin typeface="メイリオ" panose="020B0604030504040204" pitchFamily="50" charset="-128"/>
                  <a:ea typeface="メイリオ" panose="020B0604030504040204" pitchFamily="50" charset="-128"/>
                </a:rPr>
                <a:t>③右下の「辞書登録」ボタンを選択</a:t>
              </a:r>
            </a:p>
          </p:txBody>
        </p:sp>
        <p:sp>
          <p:nvSpPr>
            <p:cNvPr id="6" name="TextBox 3">
              <a:extLst>
                <a:ext uri="{FF2B5EF4-FFF2-40B4-BE49-F238E27FC236}">
                  <a16:creationId xmlns:a16="http://schemas.microsoft.com/office/drawing/2014/main" id="{726468FC-5F32-7777-213D-81956BBCD133}"/>
                </a:ext>
              </a:extLst>
            </p:cNvPr>
            <p:cNvSpPr txBox="1"/>
            <p:nvPr/>
          </p:nvSpPr>
          <p:spPr>
            <a:xfrm>
              <a:off x="1006659" y="1928246"/>
              <a:ext cx="4259369" cy="30777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dirty="0">
                  <a:solidFill>
                    <a:schemeClr val="accent5">
                      <a:lumMod val="50000"/>
                    </a:schemeClr>
                  </a:solidFill>
                  <a:latin typeface="メイリオ" panose="020B0604030504040204" pitchFamily="50" charset="-128"/>
                  <a:ea typeface="メイリオ" panose="020B0604030504040204" pitchFamily="50" charset="-128"/>
                </a:rPr>
                <a:t>①文字起こしデータから辞書登録を行う方法</a:t>
              </a:r>
            </a:p>
          </p:txBody>
        </p:sp>
        <p:sp>
          <p:nvSpPr>
            <p:cNvPr id="7" name="TextBox 3">
              <a:extLst>
                <a:ext uri="{FF2B5EF4-FFF2-40B4-BE49-F238E27FC236}">
                  <a16:creationId xmlns:a16="http://schemas.microsoft.com/office/drawing/2014/main" id="{C9733042-C69D-0312-0B76-74ED7507C339}"/>
                </a:ext>
              </a:extLst>
            </p:cNvPr>
            <p:cNvSpPr txBox="1"/>
            <p:nvPr/>
          </p:nvSpPr>
          <p:spPr>
            <a:xfrm>
              <a:off x="7013715" y="1928246"/>
              <a:ext cx="3437298" cy="30777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dirty="0">
                  <a:solidFill>
                    <a:schemeClr val="accent5">
                      <a:lumMod val="50000"/>
                    </a:schemeClr>
                  </a:solidFill>
                  <a:latin typeface="メイリオ" panose="020B0604030504040204" pitchFamily="50" charset="-128"/>
                  <a:ea typeface="メイリオ" panose="020B0604030504040204" pitchFamily="50" charset="-128"/>
                </a:rPr>
                <a:t>②新規登録で辞書登録を行う方法</a:t>
              </a:r>
            </a:p>
          </p:txBody>
        </p:sp>
      </p:grpSp>
      <p:sp>
        <p:nvSpPr>
          <p:cNvPr id="9" name="Rectangle 8">
            <a:extLst>
              <a:ext uri="{FF2B5EF4-FFF2-40B4-BE49-F238E27FC236}">
                <a16:creationId xmlns:a16="http://schemas.microsoft.com/office/drawing/2014/main" id="{AC2DA9E9-8048-E570-B132-AF0428307B33}"/>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Google Shape;187;p21">
            <a:extLst>
              <a:ext uri="{FF2B5EF4-FFF2-40B4-BE49-F238E27FC236}">
                <a16:creationId xmlns:a16="http://schemas.microsoft.com/office/drawing/2014/main" id="{04699720-57F6-EFA9-0E32-8E04E9640F1A}"/>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10" name="Google Shape;255;p26">
            <a:extLst>
              <a:ext uri="{FF2B5EF4-FFF2-40B4-BE49-F238E27FC236}">
                <a16:creationId xmlns:a16="http://schemas.microsoft.com/office/drawing/2014/main" id="{5EBA9B59-4ACB-8DE2-B376-91206B01B762}"/>
              </a:ext>
            </a:extLst>
          </p:cNvPr>
          <p:cNvGrpSpPr/>
          <p:nvPr/>
        </p:nvGrpSpPr>
        <p:grpSpPr>
          <a:xfrm>
            <a:off x="556429" y="1111680"/>
            <a:ext cx="1967696" cy="479430"/>
            <a:chOff x="601981" y="1446831"/>
            <a:chExt cx="1613747" cy="432309"/>
          </a:xfrm>
        </p:grpSpPr>
        <p:pic>
          <p:nvPicPr>
            <p:cNvPr id="12" name="Google Shape;256;p26">
              <a:extLst>
                <a:ext uri="{FF2B5EF4-FFF2-40B4-BE49-F238E27FC236}">
                  <a16:creationId xmlns:a16="http://schemas.microsoft.com/office/drawing/2014/main" id="{5DF54F31-CA35-DE87-2680-953186361782}"/>
                </a:ext>
              </a:extLst>
            </p:cNvPr>
            <p:cNvPicPr preferRelativeResize="0"/>
            <p:nvPr/>
          </p:nvPicPr>
          <p:blipFill rotWithShape="1">
            <a:blip r:embed="rId5">
              <a:alphaModFix/>
            </a:blip>
            <a:srcRect/>
            <a:stretch/>
          </p:blipFill>
          <p:spPr>
            <a:xfrm>
              <a:off x="601981" y="1446831"/>
              <a:ext cx="1613747" cy="432309"/>
            </a:xfrm>
            <a:prstGeom prst="rect">
              <a:avLst/>
            </a:prstGeom>
            <a:noFill/>
            <a:ln>
              <a:noFill/>
            </a:ln>
          </p:spPr>
        </p:pic>
        <p:sp>
          <p:nvSpPr>
            <p:cNvPr id="13" name="Google Shape;257;p26">
              <a:extLst>
                <a:ext uri="{FF2B5EF4-FFF2-40B4-BE49-F238E27FC236}">
                  <a16:creationId xmlns:a16="http://schemas.microsoft.com/office/drawing/2014/main" id="{7D943BCB-6540-731B-1CFA-80DDD84C9829}"/>
                </a:ext>
              </a:extLst>
            </p:cNvPr>
            <p:cNvSpPr txBox="1"/>
            <p:nvPr/>
          </p:nvSpPr>
          <p:spPr>
            <a:xfrm>
              <a:off x="777986" y="1560281"/>
              <a:ext cx="1437742"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ja-JP" altLang="en-US" sz="2000" b="1" i="1" dirty="0">
                  <a:solidFill>
                    <a:srgbClr val="FFFFFF"/>
                  </a:solidFill>
                  <a:latin typeface="メイリオ" panose="020B0604030504040204" pitchFamily="50" charset="-128"/>
                  <a:ea typeface="メイリオ" panose="020B0604030504040204" pitchFamily="50" charset="-128"/>
                  <a:cs typeface="Meiryo"/>
                  <a:sym typeface="Meiryo"/>
                </a:rPr>
                <a:t>辞書登録方法</a:t>
              </a:r>
            </a:p>
          </p:txBody>
        </p:sp>
      </p:grpSp>
      <p:sp>
        <p:nvSpPr>
          <p:cNvPr id="14" name="TextBox 2">
            <a:extLst>
              <a:ext uri="{FF2B5EF4-FFF2-40B4-BE49-F238E27FC236}">
                <a16:creationId xmlns:a16="http://schemas.microsoft.com/office/drawing/2014/main" id="{9B17FCBB-0B29-F26D-1BBB-757AC43FB029}"/>
              </a:ext>
            </a:extLst>
          </p:cNvPr>
          <p:cNvSpPr txBox="1"/>
          <p:nvPr/>
        </p:nvSpPr>
        <p:spPr>
          <a:xfrm>
            <a:off x="2696377" y="1155287"/>
            <a:ext cx="802431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専門用語や社内用語を辞書登録することで、</a:t>
            </a:r>
            <a:r>
              <a:rPr lang="en-US" altLang="ja-JP" sz="1800" b="1" dirty="0">
                <a:solidFill>
                  <a:srgbClr val="404040"/>
                </a:solidFill>
                <a:latin typeface="メイリオ"/>
                <a:ea typeface="メイリオ"/>
              </a:rPr>
              <a:t>AI</a:t>
            </a:r>
            <a:r>
              <a:rPr lang="ja-JP" altLang="en-US" sz="1800" b="1" dirty="0">
                <a:solidFill>
                  <a:srgbClr val="404040"/>
                </a:solidFill>
                <a:latin typeface="メイリオ"/>
                <a:ea typeface="メイリオ"/>
              </a:rPr>
              <a:t>による「誤変換」を防止し、</a:t>
            </a:r>
            <a:endParaRPr lang="en-US" altLang="ja-JP" sz="1800" b="1" dirty="0">
              <a:solidFill>
                <a:srgbClr val="404040"/>
              </a:solidFill>
              <a:latin typeface="メイリオ"/>
              <a:ea typeface="メイリオ"/>
            </a:endParaRPr>
          </a:p>
          <a:p>
            <a:r>
              <a:rPr lang="ja-JP" altLang="en-US" sz="1800" b="1" dirty="0">
                <a:solidFill>
                  <a:srgbClr val="404040"/>
                </a:solidFill>
                <a:latin typeface="メイリオ"/>
                <a:ea typeface="メイリオ"/>
              </a:rPr>
              <a:t>整形精度を向上させます。</a:t>
            </a:r>
          </a:p>
        </p:txBody>
      </p:sp>
      <p:sp>
        <p:nvSpPr>
          <p:cNvPr id="485" name="Google Shape;190;p21">
            <a:extLst>
              <a:ext uri="{FF2B5EF4-FFF2-40B4-BE49-F238E27FC236}">
                <a16:creationId xmlns:a16="http://schemas.microsoft.com/office/drawing/2014/main" id="{855CAD8A-EC08-0245-2E20-6157DADE6456}"/>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20</a:t>
            </a:r>
            <a:endParaRPr b="1" dirty="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pic>
        <p:nvPicPr>
          <p:cNvPr id="521" name="Google Shape;521;p39"/>
          <p:cNvPicPr preferRelativeResize="0"/>
          <p:nvPr/>
        </p:nvPicPr>
        <p:blipFill>
          <a:blip r:embed="rId3">
            <a:alphaModFix/>
          </a:blip>
          <a:stretch>
            <a:fillRect/>
          </a:stretch>
        </p:blipFill>
        <p:spPr>
          <a:xfrm>
            <a:off x="1131978" y="2256250"/>
            <a:ext cx="4270625" cy="376340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2" name="TextBox 1">
            <a:extLst>
              <a:ext uri="{FF2B5EF4-FFF2-40B4-BE49-F238E27FC236}">
                <a16:creationId xmlns:a16="http://schemas.microsoft.com/office/drawing/2014/main" id="{E0C5CC20-1F50-2C5E-1280-A9D9FA415095}"/>
              </a:ext>
            </a:extLst>
          </p:cNvPr>
          <p:cNvSpPr txBox="1"/>
          <p:nvPr/>
        </p:nvSpPr>
        <p:spPr>
          <a:xfrm>
            <a:off x="995727" y="2761479"/>
            <a:ext cx="2828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b="1">
                <a:solidFill>
                  <a:srgbClr val="FF0000"/>
                </a:solidFill>
                <a:latin typeface="メイリオ" panose="020B0604030504040204" pitchFamily="50" charset="-128"/>
                <a:ea typeface="メイリオ" panose="020B0604030504040204" pitchFamily="50" charset="-128"/>
              </a:rPr>
              <a:t>①</a:t>
            </a:r>
          </a:p>
        </p:txBody>
      </p:sp>
      <p:sp>
        <p:nvSpPr>
          <p:cNvPr id="3" name="TextBox 2">
            <a:extLst>
              <a:ext uri="{FF2B5EF4-FFF2-40B4-BE49-F238E27FC236}">
                <a16:creationId xmlns:a16="http://schemas.microsoft.com/office/drawing/2014/main" id="{67388DE4-7D7E-A8EE-BC06-096E3B7033F9}"/>
              </a:ext>
            </a:extLst>
          </p:cNvPr>
          <p:cNvSpPr txBox="1"/>
          <p:nvPr/>
        </p:nvSpPr>
        <p:spPr>
          <a:xfrm>
            <a:off x="995727" y="3244898"/>
            <a:ext cx="2828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b="1">
                <a:solidFill>
                  <a:srgbClr val="FF0000"/>
                </a:solidFill>
                <a:latin typeface="メイリオ" panose="020B0604030504040204" pitchFamily="50" charset="-128"/>
                <a:ea typeface="メイリオ" panose="020B0604030504040204" pitchFamily="50" charset="-128"/>
              </a:rPr>
              <a:t>②</a:t>
            </a:r>
          </a:p>
        </p:txBody>
      </p:sp>
      <p:sp>
        <p:nvSpPr>
          <p:cNvPr id="4" name="TextBox 3">
            <a:extLst>
              <a:ext uri="{FF2B5EF4-FFF2-40B4-BE49-F238E27FC236}">
                <a16:creationId xmlns:a16="http://schemas.microsoft.com/office/drawing/2014/main" id="{333F9A1B-9E05-680D-BF17-7AE53B4E33C8}"/>
              </a:ext>
            </a:extLst>
          </p:cNvPr>
          <p:cNvSpPr txBox="1"/>
          <p:nvPr/>
        </p:nvSpPr>
        <p:spPr>
          <a:xfrm>
            <a:off x="995727" y="3769285"/>
            <a:ext cx="2828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b="1">
                <a:solidFill>
                  <a:srgbClr val="FF0000"/>
                </a:solidFill>
                <a:latin typeface="メイリオ" panose="020B0604030504040204" pitchFamily="50" charset="-128"/>
                <a:ea typeface="メイリオ" panose="020B0604030504040204" pitchFamily="50" charset="-128"/>
              </a:rPr>
              <a:t>③</a:t>
            </a:r>
          </a:p>
        </p:txBody>
      </p:sp>
      <p:sp>
        <p:nvSpPr>
          <p:cNvPr id="5" name="TextBox 4">
            <a:extLst>
              <a:ext uri="{FF2B5EF4-FFF2-40B4-BE49-F238E27FC236}">
                <a16:creationId xmlns:a16="http://schemas.microsoft.com/office/drawing/2014/main" id="{F3E9D120-28D0-C24A-5686-12D8F58C7D5C}"/>
              </a:ext>
            </a:extLst>
          </p:cNvPr>
          <p:cNvSpPr txBox="1"/>
          <p:nvPr/>
        </p:nvSpPr>
        <p:spPr>
          <a:xfrm>
            <a:off x="995727" y="4252704"/>
            <a:ext cx="2828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b="1">
                <a:solidFill>
                  <a:srgbClr val="FF0000"/>
                </a:solidFill>
                <a:latin typeface="メイリオ" panose="020B0604030504040204" pitchFamily="50" charset="-128"/>
                <a:ea typeface="メイリオ" panose="020B0604030504040204" pitchFamily="50" charset="-128"/>
              </a:rPr>
              <a:t>④</a:t>
            </a:r>
          </a:p>
        </p:txBody>
      </p:sp>
      <p:sp>
        <p:nvSpPr>
          <p:cNvPr id="6" name="TextBox 5">
            <a:extLst>
              <a:ext uri="{FF2B5EF4-FFF2-40B4-BE49-F238E27FC236}">
                <a16:creationId xmlns:a16="http://schemas.microsoft.com/office/drawing/2014/main" id="{0848FF30-6185-3DB5-E5DA-4AF19CEBA715}"/>
              </a:ext>
            </a:extLst>
          </p:cNvPr>
          <p:cNvSpPr txBox="1"/>
          <p:nvPr/>
        </p:nvSpPr>
        <p:spPr>
          <a:xfrm>
            <a:off x="995727" y="4744317"/>
            <a:ext cx="2828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b="1">
                <a:solidFill>
                  <a:srgbClr val="FF0000"/>
                </a:solidFill>
                <a:latin typeface="メイリオ" panose="020B0604030504040204" pitchFamily="50" charset="-128"/>
                <a:ea typeface="メイリオ" panose="020B0604030504040204" pitchFamily="50" charset="-128"/>
              </a:rPr>
              <a:t>⑤</a:t>
            </a:r>
          </a:p>
        </p:txBody>
      </p:sp>
      <p:sp>
        <p:nvSpPr>
          <p:cNvPr id="7" name="TextBox 6">
            <a:extLst>
              <a:ext uri="{FF2B5EF4-FFF2-40B4-BE49-F238E27FC236}">
                <a16:creationId xmlns:a16="http://schemas.microsoft.com/office/drawing/2014/main" id="{00433812-3415-63AC-F83E-CB0EC45DEF9A}"/>
              </a:ext>
            </a:extLst>
          </p:cNvPr>
          <p:cNvSpPr txBox="1"/>
          <p:nvPr/>
        </p:nvSpPr>
        <p:spPr>
          <a:xfrm>
            <a:off x="4388265" y="5263335"/>
            <a:ext cx="2828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b="1" dirty="0">
                <a:solidFill>
                  <a:srgbClr val="FF0000"/>
                </a:solidFill>
                <a:latin typeface="メイリオ" panose="020B0604030504040204" pitchFamily="50" charset="-128"/>
                <a:ea typeface="メイリオ" panose="020B0604030504040204" pitchFamily="50" charset="-128"/>
              </a:rPr>
              <a:t>⑥</a:t>
            </a:r>
          </a:p>
        </p:txBody>
      </p:sp>
      <p:grpSp>
        <p:nvGrpSpPr>
          <p:cNvPr id="28" name="グループ化 27">
            <a:extLst>
              <a:ext uri="{FF2B5EF4-FFF2-40B4-BE49-F238E27FC236}">
                <a16:creationId xmlns:a16="http://schemas.microsoft.com/office/drawing/2014/main" id="{DAE706E0-A98A-832F-DB23-40673BEF97D0}"/>
              </a:ext>
            </a:extLst>
          </p:cNvPr>
          <p:cNvGrpSpPr/>
          <p:nvPr/>
        </p:nvGrpSpPr>
        <p:grpSpPr>
          <a:xfrm>
            <a:off x="5988526" y="2155034"/>
            <a:ext cx="5821213" cy="3723547"/>
            <a:chOff x="6066903" y="2247674"/>
            <a:chExt cx="5821213" cy="3723547"/>
          </a:xfrm>
        </p:grpSpPr>
        <p:sp>
          <p:nvSpPr>
            <p:cNvPr id="8" name="TextBox 7">
              <a:extLst>
                <a:ext uri="{FF2B5EF4-FFF2-40B4-BE49-F238E27FC236}">
                  <a16:creationId xmlns:a16="http://schemas.microsoft.com/office/drawing/2014/main" id="{7E92BC06-F176-FAA3-1116-79B706F3DA21}"/>
                </a:ext>
              </a:extLst>
            </p:cNvPr>
            <p:cNvSpPr txBox="1"/>
            <p:nvPr/>
          </p:nvSpPr>
          <p:spPr>
            <a:xfrm>
              <a:off x="6066903" y="2247674"/>
              <a:ext cx="427062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404040"/>
                  </a:solidFill>
                  <a:latin typeface="メイリオ" panose="020B0604030504040204" pitchFamily="50" charset="-128"/>
                  <a:ea typeface="メイリオ" panose="020B0604030504040204" pitchFamily="50" charset="-128"/>
                </a:rPr>
                <a:t>①</a:t>
              </a:r>
              <a:r>
                <a:rPr lang="ja-JP" altLang="en-US" sz="1600" b="1" dirty="0">
                  <a:solidFill>
                    <a:srgbClr val="404040"/>
                  </a:solidFill>
                  <a:latin typeface="メイリオ" panose="020B0604030504040204" pitchFamily="50" charset="-128"/>
                  <a:ea typeface="メイリオ" panose="020B0604030504040204" pitchFamily="50" charset="-128"/>
                </a:rPr>
                <a:t>正しく変換したい用語や単語、名前を入力</a:t>
              </a:r>
            </a:p>
          </p:txBody>
        </p:sp>
        <p:sp>
          <p:nvSpPr>
            <p:cNvPr id="21" name="TextBox 20">
              <a:extLst>
                <a:ext uri="{FF2B5EF4-FFF2-40B4-BE49-F238E27FC236}">
                  <a16:creationId xmlns:a16="http://schemas.microsoft.com/office/drawing/2014/main" id="{666D44B6-0109-1AFC-88A6-266B204EF443}"/>
                </a:ext>
              </a:extLst>
            </p:cNvPr>
            <p:cNvSpPr txBox="1"/>
            <p:nvPr/>
          </p:nvSpPr>
          <p:spPr>
            <a:xfrm>
              <a:off x="6066903" y="2820928"/>
              <a:ext cx="406002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sz="1600" b="1">
                  <a:solidFill>
                    <a:srgbClr val="404040"/>
                  </a:solidFill>
                  <a:latin typeface="メイリオ"/>
                  <a:ea typeface="メイリオ"/>
                </a:rPr>
                <a:t>②単語・用語のヨミを入力</a:t>
              </a:r>
            </a:p>
          </p:txBody>
        </p:sp>
        <p:sp>
          <p:nvSpPr>
            <p:cNvPr id="22" name="TextBox 21">
              <a:extLst>
                <a:ext uri="{FF2B5EF4-FFF2-40B4-BE49-F238E27FC236}">
                  <a16:creationId xmlns:a16="http://schemas.microsoft.com/office/drawing/2014/main" id="{2B4EC95C-9054-637A-D1C6-831110B87C7D}"/>
                </a:ext>
              </a:extLst>
            </p:cNvPr>
            <p:cNvSpPr txBox="1"/>
            <p:nvPr/>
          </p:nvSpPr>
          <p:spPr>
            <a:xfrm>
              <a:off x="6066903" y="3394183"/>
              <a:ext cx="546416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600" b="1" dirty="0">
                  <a:solidFill>
                    <a:srgbClr val="404040"/>
                  </a:solidFill>
                  <a:latin typeface="メイリオ"/>
                  <a:ea typeface="メイリオ"/>
                </a:rPr>
                <a:t>③誤変換されやすい単語や用語を入力</a:t>
              </a:r>
              <a:br>
                <a:rPr lang="ja-JP" altLang="en-US" sz="1600" b="1" dirty="0">
                  <a:solidFill>
                    <a:srgbClr val="404040"/>
                  </a:solidFill>
                  <a:latin typeface="メイリオ"/>
                  <a:ea typeface="メイリオ"/>
                </a:rPr>
              </a:br>
              <a:r>
                <a:rPr lang="en-US" altLang="ja-JP" sz="1600" b="1" dirty="0">
                  <a:solidFill>
                    <a:srgbClr val="404040"/>
                  </a:solidFill>
                  <a:latin typeface="メイリオ"/>
                  <a:ea typeface="メイリオ"/>
                </a:rPr>
                <a:t>※</a:t>
              </a:r>
              <a:r>
                <a:rPr lang="ja-JP" altLang="en-US" sz="1600" b="1" dirty="0">
                  <a:solidFill>
                    <a:srgbClr val="404040"/>
                  </a:solidFill>
                  <a:latin typeface="メイリオ"/>
                  <a:ea typeface="メイリオ"/>
                </a:rPr>
                <a:t>文字起こし内容から選択された場合は既に入力済み</a:t>
              </a:r>
              <a:endParaRPr lang="en-US" altLang="ja-JP" sz="1600" b="1" dirty="0">
                <a:solidFill>
                  <a:srgbClr val="404040"/>
                </a:solidFill>
              </a:endParaRPr>
            </a:p>
          </p:txBody>
        </p:sp>
        <p:sp>
          <p:nvSpPr>
            <p:cNvPr id="23" name="TextBox 22">
              <a:extLst>
                <a:ext uri="{FF2B5EF4-FFF2-40B4-BE49-F238E27FC236}">
                  <a16:creationId xmlns:a16="http://schemas.microsoft.com/office/drawing/2014/main" id="{2D2BF81B-3685-2E58-B43E-F62127398B55}"/>
                </a:ext>
              </a:extLst>
            </p:cNvPr>
            <p:cNvSpPr txBox="1"/>
            <p:nvPr/>
          </p:nvSpPr>
          <p:spPr>
            <a:xfrm>
              <a:off x="6066903" y="4221143"/>
              <a:ext cx="406002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sz="1600" b="1" dirty="0">
                  <a:solidFill>
                    <a:srgbClr val="404040"/>
                  </a:solidFill>
                  <a:latin typeface="メイリオ" panose="020B0604030504040204" pitchFamily="50" charset="-128"/>
                  <a:ea typeface="メイリオ" panose="020B0604030504040204" pitchFamily="50" charset="-128"/>
                </a:rPr>
                <a:t>④登録する単語・用語の種類を選択</a:t>
              </a:r>
            </a:p>
          </p:txBody>
        </p:sp>
        <p:sp>
          <p:nvSpPr>
            <p:cNvPr id="24" name="TextBox 23">
              <a:extLst>
                <a:ext uri="{FF2B5EF4-FFF2-40B4-BE49-F238E27FC236}">
                  <a16:creationId xmlns:a16="http://schemas.microsoft.com/office/drawing/2014/main" id="{08302234-EF30-E91E-604C-ED311250F7B0}"/>
                </a:ext>
              </a:extLst>
            </p:cNvPr>
            <p:cNvSpPr txBox="1"/>
            <p:nvPr/>
          </p:nvSpPr>
          <p:spPr>
            <a:xfrm>
              <a:off x="6066903" y="4801670"/>
              <a:ext cx="582121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600" b="1" dirty="0">
                  <a:solidFill>
                    <a:srgbClr val="404040"/>
                  </a:solidFill>
                  <a:latin typeface="メイリオ"/>
                  <a:ea typeface="メイリオ"/>
                </a:rPr>
                <a:t>⑤共通辞書もしくはプロジェクト個別辞書のどちらかに登録</a:t>
              </a:r>
              <a:br>
                <a:rPr lang="ja-JP" altLang="en-US" sz="1600" b="1" dirty="0">
                  <a:solidFill>
                    <a:srgbClr val="404040"/>
                  </a:solidFill>
                  <a:latin typeface="メイリオ" panose="020B0604030504040204" pitchFamily="50" charset="-128"/>
                  <a:ea typeface="メイリオ" panose="020B0604030504040204" pitchFamily="50" charset="-128"/>
                </a:rPr>
              </a:br>
              <a:r>
                <a:rPr lang="ja-JP" altLang="en-US" sz="1600" b="1" dirty="0">
                  <a:solidFill>
                    <a:srgbClr val="404040"/>
                  </a:solidFill>
                  <a:latin typeface="メイリオ"/>
                  <a:ea typeface="メイリオ"/>
                </a:rPr>
                <a:t> ※</a:t>
              </a:r>
              <a:r>
                <a:rPr lang="ja-JP" altLang="en-US" sz="1600" b="1" dirty="0">
                  <a:solidFill>
                    <a:srgbClr val="0563C1"/>
                  </a:solidFill>
                  <a:latin typeface="メイリオ"/>
                  <a:ea typeface="メイリオ"/>
                  <a:hlinkClick r:id="rId4" action="ppaction://hlinksldjump">
                    <a:extLst>
                      <a:ext uri="{A12FA001-AC4F-418D-AE19-62706E023703}">
                        <ahyp:hlinkClr xmlns:ahyp="http://schemas.microsoft.com/office/drawing/2018/hyperlinkcolor" val="tx"/>
                      </a:ext>
                    </a:extLst>
                  </a:hlinkClick>
                </a:rPr>
                <a:t>「プロジェクト」</a:t>
              </a:r>
              <a:r>
                <a:rPr lang="ja-JP" altLang="en-US" sz="1600" b="1" dirty="0">
                  <a:solidFill>
                    <a:srgbClr val="404040"/>
                  </a:solidFill>
                  <a:latin typeface="メイリオ"/>
                  <a:ea typeface="メイリオ"/>
                </a:rPr>
                <a:t>については後ほど説明</a:t>
              </a:r>
            </a:p>
          </p:txBody>
        </p:sp>
        <p:sp>
          <p:nvSpPr>
            <p:cNvPr id="25" name="TextBox 24">
              <a:extLst>
                <a:ext uri="{FF2B5EF4-FFF2-40B4-BE49-F238E27FC236}">
                  <a16:creationId xmlns:a16="http://schemas.microsoft.com/office/drawing/2014/main" id="{F88B17DA-BFD9-CB48-06EC-350B5952A71A}"/>
                </a:ext>
              </a:extLst>
            </p:cNvPr>
            <p:cNvSpPr txBox="1"/>
            <p:nvPr/>
          </p:nvSpPr>
          <p:spPr>
            <a:xfrm>
              <a:off x="6066903" y="5632667"/>
              <a:ext cx="406002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sz="1600" b="1" dirty="0">
                  <a:solidFill>
                    <a:srgbClr val="404040"/>
                  </a:solidFill>
                  <a:latin typeface="メイリオ" panose="020B0604030504040204" pitchFamily="50" charset="-128"/>
                  <a:ea typeface="メイリオ" panose="020B0604030504040204" pitchFamily="50" charset="-128"/>
                </a:rPr>
                <a:t>⑥上記入力が完了したら登録ボタンを押す</a:t>
              </a:r>
            </a:p>
          </p:txBody>
        </p:sp>
      </p:grpSp>
      <p:sp>
        <p:nvSpPr>
          <p:cNvPr id="9" name="Google Shape;489;p38">
            <a:extLst>
              <a:ext uri="{FF2B5EF4-FFF2-40B4-BE49-F238E27FC236}">
                <a16:creationId xmlns:a16="http://schemas.microsoft.com/office/drawing/2014/main" id="{FB1B023D-95C2-8E46-9C1C-735DCE78E8AD}"/>
              </a:ext>
            </a:extLst>
          </p:cNvPr>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辞書登録機能</a:t>
            </a:r>
            <a:r>
              <a:rPr lang="en-US" sz="2500" b="1">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sz="1200" b="1">
                <a:solidFill>
                  <a:schemeClr val="lt1"/>
                </a:solidFill>
                <a:latin typeface="メイリオ" panose="020B0604030504040204" pitchFamily="50" charset="-128"/>
                <a:ea typeface="メイリオ" panose="020B0604030504040204" pitchFamily="50" charset="-128"/>
                <a:cs typeface="Meiryo"/>
                <a:sym typeface="Meiryo"/>
              </a:rPr>
              <a:t>便利機能</a:t>
            </a:r>
            <a:r>
              <a:rPr lang="en-US" sz="1200" b="1">
                <a:solidFill>
                  <a:schemeClr val="lt1"/>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15" name="TextBox 3">
            <a:extLst>
              <a:ext uri="{FF2B5EF4-FFF2-40B4-BE49-F238E27FC236}">
                <a16:creationId xmlns:a16="http://schemas.microsoft.com/office/drawing/2014/main" id="{E40821D6-300D-1DEB-278A-4D4E6C361F5D}"/>
              </a:ext>
            </a:extLst>
          </p:cNvPr>
          <p:cNvSpPr txBox="1"/>
          <p:nvPr/>
        </p:nvSpPr>
        <p:spPr>
          <a:xfrm>
            <a:off x="2378112" y="1965582"/>
            <a:ext cx="1724025" cy="30777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dirty="0">
                <a:solidFill>
                  <a:schemeClr val="accent5">
                    <a:lumMod val="50000"/>
                  </a:schemeClr>
                </a:solidFill>
                <a:latin typeface="メイリオ" panose="020B0604030504040204" pitchFamily="50" charset="-128"/>
                <a:ea typeface="メイリオ" panose="020B0604030504040204" pitchFamily="50" charset="-128"/>
              </a:rPr>
              <a:t>辞書登録画面</a:t>
            </a:r>
          </a:p>
        </p:txBody>
      </p:sp>
      <p:sp>
        <p:nvSpPr>
          <p:cNvPr id="17" name="Rectangle 16">
            <a:extLst>
              <a:ext uri="{FF2B5EF4-FFF2-40B4-BE49-F238E27FC236}">
                <a16:creationId xmlns:a16="http://schemas.microsoft.com/office/drawing/2014/main" id="{890847E4-2188-5182-BF8D-0A8708FEC2F2}"/>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187;p21">
            <a:extLst>
              <a:ext uri="{FF2B5EF4-FFF2-40B4-BE49-F238E27FC236}">
                <a16:creationId xmlns:a16="http://schemas.microsoft.com/office/drawing/2014/main" id="{6625ED6B-BACE-CE08-0DA3-B725D6DA6E75}"/>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18" name="Google Shape;255;p26">
            <a:extLst>
              <a:ext uri="{FF2B5EF4-FFF2-40B4-BE49-F238E27FC236}">
                <a16:creationId xmlns:a16="http://schemas.microsoft.com/office/drawing/2014/main" id="{B680D361-63C1-ABBB-15BF-CA86CA0F7CA8}"/>
              </a:ext>
            </a:extLst>
          </p:cNvPr>
          <p:cNvGrpSpPr/>
          <p:nvPr/>
        </p:nvGrpSpPr>
        <p:grpSpPr>
          <a:xfrm>
            <a:off x="556429" y="1111680"/>
            <a:ext cx="1967696" cy="479430"/>
            <a:chOff x="601981" y="1446831"/>
            <a:chExt cx="1613747" cy="432309"/>
          </a:xfrm>
        </p:grpSpPr>
        <p:pic>
          <p:nvPicPr>
            <p:cNvPr id="20" name="Google Shape;256;p26">
              <a:extLst>
                <a:ext uri="{FF2B5EF4-FFF2-40B4-BE49-F238E27FC236}">
                  <a16:creationId xmlns:a16="http://schemas.microsoft.com/office/drawing/2014/main" id="{9FC9995E-69F5-164A-E56F-834C8416D0F0}"/>
                </a:ext>
              </a:extLst>
            </p:cNvPr>
            <p:cNvPicPr preferRelativeResize="0"/>
            <p:nvPr/>
          </p:nvPicPr>
          <p:blipFill rotWithShape="1">
            <a:blip r:embed="rId5">
              <a:alphaModFix/>
            </a:blip>
            <a:srcRect/>
            <a:stretch/>
          </p:blipFill>
          <p:spPr>
            <a:xfrm>
              <a:off x="601981" y="1446831"/>
              <a:ext cx="1613747" cy="432309"/>
            </a:xfrm>
            <a:prstGeom prst="rect">
              <a:avLst/>
            </a:prstGeom>
            <a:noFill/>
            <a:ln>
              <a:noFill/>
            </a:ln>
          </p:spPr>
        </p:pic>
        <p:sp>
          <p:nvSpPr>
            <p:cNvPr id="26" name="Google Shape;257;p26">
              <a:extLst>
                <a:ext uri="{FF2B5EF4-FFF2-40B4-BE49-F238E27FC236}">
                  <a16:creationId xmlns:a16="http://schemas.microsoft.com/office/drawing/2014/main" id="{886681C1-9C63-0427-6C72-8E9A1EF4E903}"/>
                </a:ext>
              </a:extLst>
            </p:cNvPr>
            <p:cNvSpPr txBox="1"/>
            <p:nvPr/>
          </p:nvSpPr>
          <p:spPr>
            <a:xfrm>
              <a:off x="777986" y="1560281"/>
              <a:ext cx="1437742"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zh-TW" altLang="en-US" sz="2000" b="1" i="1" dirty="0">
                  <a:solidFill>
                    <a:srgbClr val="FFFFFF"/>
                  </a:solidFill>
                  <a:latin typeface="メイリオ" panose="020B0604030504040204" pitchFamily="50" charset="-128"/>
                  <a:ea typeface="メイリオ" panose="020B0604030504040204" pitchFamily="50" charset="-128"/>
                  <a:cs typeface="Meiryo"/>
                  <a:sym typeface="Meiryo"/>
                </a:rPr>
                <a:t>辞書登録設定</a:t>
              </a:r>
            </a:p>
          </p:txBody>
        </p:sp>
      </p:grpSp>
      <p:sp>
        <p:nvSpPr>
          <p:cNvPr id="27" name="TextBox 2">
            <a:extLst>
              <a:ext uri="{FF2B5EF4-FFF2-40B4-BE49-F238E27FC236}">
                <a16:creationId xmlns:a16="http://schemas.microsoft.com/office/drawing/2014/main" id="{890AD273-5C7C-BA1D-B6FC-B1B1BA46FB7D}"/>
              </a:ext>
            </a:extLst>
          </p:cNvPr>
          <p:cNvSpPr txBox="1"/>
          <p:nvPr/>
        </p:nvSpPr>
        <p:spPr>
          <a:xfrm>
            <a:off x="2696377" y="1155287"/>
            <a:ext cx="80243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登録する単語や用語の詳細を設定します。</a:t>
            </a:r>
          </a:p>
        </p:txBody>
      </p:sp>
      <p:sp>
        <p:nvSpPr>
          <p:cNvPr id="29" name="Google Shape;190;p21">
            <a:extLst>
              <a:ext uri="{FF2B5EF4-FFF2-40B4-BE49-F238E27FC236}">
                <a16:creationId xmlns:a16="http://schemas.microsoft.com/office/drawing/2014/main" id="{50E370B4-5E26-1945-CE28-F97B57C90408}"/>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21</a:t>
            </a:r>
            <a:endParaRPr b="1" dirty="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40" name="Google Shape;540;p40"/>
          <p:cNvSpPr txBox="1"/>
          <p:nvPr/>
        </p:nvSpPr>
        <p:spPr>
          <a:xfrm>
            <a:off x="4903674" y="811499"/>
            <a:ext cx="7237500" cy="596400"/>
          </a:xfrm>
          <a:prstGeom prst="rect">
            <a:avLst/>
          </a:prstGeom>
          <a:noFill/>
          <a:ln>
            <a:noFill/>
          </a:ln>
        </p:spPr>
        <p:txBody>
          <a:bodyPr spcFirstLastPara="1" wrap="square" lIns="0" tIns="285750" rIns="0" bIns="0" anchor="t" anchorCtr="0">
            <a:spAutoFit/>
          </a:bodyPr>
          <a:lstStyle/>
          <a:p>
            <a:pPr marL="12700" marR="0" lvl="0" indent="0" algn="just" rtl="0">
              <a:lnSpc>
                <a:spcPct val="100000"/>
              </a:lnSpc>
              <a:spcBef>
                <a:spcPts val="0"/>
              </a:spcBef>
              <a:spcAft>
                <a:spcPts val="0"/>
              </a:spcAft>
              <a:buClr>
                <a:srgbClr val="000000"/>
              </a:buClr>
              <a:buSzPts val="1200"/>
              <a:buFont typeface="Arial"/>
              <a:buNone/>
            </a:pPr>
            <a:endParaRPr sz="2000" b="1" i="0" u="none" strike="noStrike" cap="none">
              <a:solidFill>
                <a:srgbClr val="404040"/>
              </a:solidFill>
              <a:latin typeface="Meiryo"/>
              <a:ea typeface="Meiryo"/>
              <a:cs typeface="Meiryo"/>
              <a:sym typeface="Meiryo"/>
            </a:endParaRPr>
          </a:p>
        </p:txBody>
      </p:sp>
      <p:grpSp>
        <p:nvGrpSpPr>
          <p:cNvPr id="19" name="グループ化 18">
            <a:extLst>
              <a:ext uri="{FF2B5EF4-FFF2-40B4-BE49-F238E27FC236}">
                <a16:creationId xmlns:a16="http://schemas.microsoft.com/office/drawing/2014/main" id="{E4B379A0-A8EF-B048-A71A-25075A9F65A7}"/>
              </a:ext>
            </a:extLst>
          </p:cNvPr>
          <p:cNvGrpSpPr/>
          <p:nvPr/>
        </p:nvGrpSpPr>
        <p:grpSpPr>
          <a:xfrm>
            <a:off x="640560" y="1856517"/>
            <a:ext cx="10983906" cy="2616925"/>
            <a:chOff x="549157" y="1909940"/>
            <a:chExt cx="11088661" cy="2641883"/>
          </a:xfrm>
        </p:grpSpPr>
        <p:sp>
          <p:nvSpPr>
            <p:cNvPr id="550" name="Google Shape;550;p40"/>
            <p:cNvSpPr/>
            <p:nvPr/>
          </p:nvSpPr>
          <p:spPr>
            <a:xfrm rot="5400000">
              <a:off x="3809029" y="3293064"/>
              <a:ext cx="672743" cy="167232"/>
            </a:xfrm>
            <a:prstGeom prst="triangle">
              <a:avLst>
                <a:gd name="adj" fmla="val 50990"/>
              </a:avLst>
            </a:prstGeom>
            <a:solidFill>
              <a:srgbClr val="2B639B">
                <a:alpha val="47450"/>
              </a:srgbClr>
            </a:solidFill>
            <a:ln>
              <a:noFill/>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609"/>
                <a:buFont typeface="Arial"/>
                <a:buNone/>
              </a:pPr>
              <a:endParaRPr sz="1609" b="0" i="0" u="none" strike="noStrike" cap="none">
                <a:solidFill>
                  <a:schemeClr val="lt1"/>
                </a:solidFill>
                <a:latin typeface="Arial"/>
                <a:ea typeface="Arial"/>
                <a:cs typeface="Arial"/>
                <a:sym typeface="Arial"/>
              </a:endParaRPr>
            </a:p>
          </p:txBody>
        </p:sp>
        <p:sp>
          <p:nvSpPr>
            <p:cNvPr id="551" name="Google Shape;551;p40"/>
            <p:cNvSpPr/>
            <p:nvPr/>
          </p:nvSpPr>
          <p:spPr>
            <a:xfrm rot="5400000">
              <a:off x="7362898" y="3293064"/>
              <a:ext cx="672743" cy="167232"/>
            </a:xfrm>
            <a:prstGeom prst="triangle">
              <a:avLst>
                <a:gd name="adj" fmla="val 50990"/>
              </a:avLst>
            </a:prstGeom>
            <a:solidFill>
              <a:srgbClr val="2B639B">
                <a:alpha val="47450"/>
              </a:srgbClr>
            </a:solidFill>
            <a:ln>
              <a:noFill/>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609"/>
                <a:buFont typeface="Arial"/>
                <a:buNone/>
              </a:pPr>
              <a:endParaRPr sz="1609" b="0" i="0" u="none" strike="noStrike" cap="none">
                <a:solidFill>
                  <a:schemeClr val="lt1"/>
                </a:solidFill>
                <a:latin typeface="Arial"/>
                <a:ea typeface="Arial"/>
                <a:cs typeface="Arial"/>
                <a:sym typeface="Arial"/>
              </a:endParaRPr>
            </a:p>
          </p:txBody>
        </p:sp>
        <p:grpSp>
          <p:nvGrpSpPr>
            <p:cNvPr id="15" name="グループ化 14">
              <a:extLst>
                <a:ext uri="{FF2B5EF4-FFF2-40B4-BE49-F238E27FC236}">
                  <a16:creationId xmlns:a16="http://schemas.microsoft.com/office/drawing/2014/main" id="{7D07BF9F-7F54-E975-3988-2400C2C24579}"/>
                </a:ext>
              </a:extLst>
            </p:cNvPr>
            <p:cNvGrpSpPr/>
            <p:nvPr/>
          </p:nvGrpSpPr>
          <p:grpSpPr>
            <a:xfrm>
              <a:off x="549157" y="1909940"/>
              <a:ext cx="3333764" cy="2641882"/>
              <a:chOff x="463116" y="1856064"/>
              <a:chExt cx="3575151" cy="2833173"/>
            </a:xfrm>
          </p:grpSpPr>
          <p:pic>
            <p:nvPicPr>
              <p:cNvPr id="546" name="Google Shape;546;p40"/>
              <p:cNvPicPr preferRelativeResize="0"/>
              <p:nvPr/>
            </p:nvPicPr>
            <p:blipFill>
              <a:blip r:embed="rId3">
                <a:alphaModFix/>
              </a:blip>
              <a:stretch>
                <a:fillRect/>
              </a:stretch>
            </p:blipFill>
            <p:spPr>
              <a:xfrm>
                <a:off x="463116" y="2168775"/>
                <a:ext cx="3575151" cy="2520462"/>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547" name="Google Shape;547;p40"/>
              <p:cNvSpPr/>
              <p:nvPr/>
            </p:nvSpPr>
            <p:spPr>
              <a:xfrm>
                <a:off x="3672621" y="2245869"/>
                <a:ext cx="273300" cy="242100"/>
              </a:xfrm>
              <a:prstGeom prst="roundRect">
                <a:avLst>
                  <a:gd name="adj" fmla="val 7015"/>
                </a:avLst>
              </a:prstGeom>
              <a:noFill/>
              <a:ln w="31225" cap="flat" cmpd="sng">
                <a:solidFill>
                  <a:srgbClr val="FF4B4B"/>
                </a:solidFill>
                <a:prstDash val="solid"/>
                <a:miter lim="800000"/>
                <a:headEnd type="none" w="sm" len="sm"/>
                <a:tailEnd type="none" w="sm" len="sm"/>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431"/>
                  <a:buFont typeface="Arial"/>
                  <a:buNone/>
                </a:pPr>
                <a:endParaRPr sz="1431" b="1" i="0" u="none" strike="noStrike" cap="none">
                  <a:solidFill>
                    <a:schemeClr val="accent5"/>
                  </a:solidFill>
                  <a:latin typeface="Arial"/>
                  <a:ea typeface="Arial"/>
                  <a:cs typeface="Arial"/>
                  <a:sym typeface="Arial"/>
                </a:endParaRPr>
              </a:p>
            </p:txBody>
          </p:sp>
          <p:sp>
            <p:nvSpPr>
              <p:cNvPr id="548" name="Google Shape;548;p40"/>
              <p:cNvSpPr/>
              <p:nvPr/>
            </p:nvSpPr>
            <p:spPr>
              <a:xfrm>
                <a:off x="2255440" y="3336277"/>
                <a:ext cx="1608900" cy="286500"/>
              </a:xfrm>
              <a:prstGeom prst="roundRect">
                <a:avLst>
                  <a:gd name="adj" fmla="val 7015"/>
                </a:avLst>
              </a:prstGeom>
              <a:noFill/>
              <a:ln w="31225" cap="flat" cmpd="sng">
                <a:solidFill>
                  <a:srgbClr val="FF4B4B"/>
                </a:solidFill>
                <a:prstDash val="solid"/>
                <a:miter lim="800000"/>
                <a:headEnd type="none" w="sm" len="sm"/>
                <a:tailEnd type="none" w="sm" len="sm"/>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431"/>
                  <a:buFont typeface="Arial"/>
                  <a:buNone/>
                </a:pPr>
                <a:endParaRPr sz="1431" b="1" i="0" u="none" strike="noStrike" cap="none">
                  <a:solidFill>
                    <a:schemeClr val="accent5"/>
                  </a:solidFill>
                  <a:latin typeface="Arial"/>
                  <a:ea typeface="Arial"/>
                  <a:cs typeface="Arial"/>
                  <a:sym typeface="Arial"/>
                </a:endParaRPr>
              </a:p>
            </p:txBody>
          </p:sp>
          <p:sp>
            <p:nvSpPr>
              <p:cNvPr id="557" name="Google Shape;557;p40"/>
              <p:cNvSpPr txBox="1"/>
              <p:nvPr/>
            </p:nvSpPr>
            <p:spPr>
              <a:xfrm>
                <a:off x="3307290" y="1856064"/>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①</a:t>
                </a:r>
                <a:endParaRPr sz="1800" b="0" i="0" u="none" strike="noStrike" cap="none"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558" name="Google Shape;558;p40"/>
              <p:cNvSpPr txBox="1"/>
              <p:nvPr/>
            </p:nvSpPr>
            <p:spPr>
              <a:xfrm>
                <a:off x="1943659" y="2959892"/>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②</a:t>
                </a:r>
                <a:endParaRPr sz="1800"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grpSp>
        <p:grpSp>
          <p:nvGrpSpPr>
            <p:cNvPr id="16" name="グループ化 15">
              <a:extLst>
                <a:ext uri="{FF2B5EF4-FFF2-40B4-BE49-F238E27FC236}">
                  <a16:creationId xmlns:a16="http://schemas.microsoft.com/office/drawing/2014/main" id="{E79E904E-3215-60B7-E9B5-FEAE82F1E807}"/>
                </a:ext>
              </a:extLst>
            </p:cNvPr>
            <p:cNvGrpSpPr/>
            <p:nvPr/>
          </p:nvGrpSpPr>
          <p:grpSpPr>
            <a:xfrm>
              <a:off x="4411286" y="2201539"/>
              <a:ext cx="3095898" cy="2350284"/>
              <a:chOff x="4245499" y="2168775"/>
              <a:chExt cx="3320062" cy="2520461"/>
            </a:xfrm>
          </p:grpSpPr>
          <p:pic>
            <p:nvPicPr>
              <p:cNvPr id="549" name="Google Shape;549;p40"/>
              <p:cNvPicPr preferRelativeResize="0"/>
              <p:nvPr/>
            </p:nvPicPr>
            <p:blipFill>
              <a:blip r:embed="rId4">
                <a:alphaModFix/>
              </a:blip>
              <a:stretch>
                <a:fillRect/>
              </a:stretch>
            </p:blipFill>
            <p:spPr>
              <a:xfrm>
                <a:off x="4245499" y="2168775"/>
                <a:ext cx="3247886" cy="2520461"/>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553" name="Google Shape;553;p40"/>
              <p:cNvSpPr/>
              <p:nvPr/>
            </p:nvSpPr>
            <p:spPr>
              <a:xfrm>
                <a:off x="4293000" y="3478700"/>
                <a:ext cx="3156000" cy="596400"/>
              </a:xfrm>
              <a:prstGeom prst="roundRect">
                <a:avLst>
                  <a:gd name="adj" fmla="val 7015"/>
                </a:avLst>
              </a:prstGeom>
              <a:noFill/>
              <a:ln w="31225" cap="flat" cmpd="sng">
                <a:solidFill>
                  <a:srgbClr val="FF4B4B"/>
                </a:solidFill>
                <a:prstDash val="solid"/>
                <a:miter lim="800000"/>
                <a:headEnd type="none" w="sm" len="sm"/>
                <a:tailEnd type="none" w="sm" len="sm"/>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431"/>
                  <a:buFont typeface="Arial"/>
                  <a:buNone/>
                </a:pPr>
                <a:endParaRPr sz="1431" b="1" i="0" u="none" strike="noStrike" cap="none">
                  <a:solidFill>
                    <a:schemeClr val="accent5"/>
                  </a:solidFill>
                  <a:latin typeface="Arial"/>
                  <a:ea typeface="Arial"/>
                  <a:cs typeface="Arial"/>
                  <a:sym typeface="Arial"/>
                </a:endParaRPr>
              </a:p>
            </p:txBody>
          </p:sp>
          <p:sp>
            <p:nvSpPr>
              <p:cNvPr id="554" name="Google Shape;554;p40"/>
              <p:cNvSpPr/>
              <p:nvPr/>
            </p:nvSpPr>
            <p:spPr>
              <a:xfrm>
                <a:off x="4382900" y="2910775"/>
                <a:ext cx="3066000" cy="321900"/>
              </a:xfrm>
              <a:prstGeom prst="roundRect">
                <a:avLst>
                  <a:gd name="adj" fmla="val 7015"/>
                </a:avLst>
              </a:prstGeom>
              <a:noFill/>
              <a:ln w="31225" cap="flat" cmpd="sng">
                <a:solidFill>
                  <a:srgbClr val="FF4B4B"/>
                </a:solidFill>
                <a:prstDash val="solid"/>
                <a:miter lim="800000"/>
                <a:headEnd type="none" w="sm" len="sm"/>
                <a:tailEnd type="none" w="sm" len="sm"/>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431"/>
                  <a:buFont typeface="Arial"/>
                  <a:buNone/>
                </a:pPr>
                <a:endParaRPr sz="1431" b="1" i="0" u="none" strike="noStrike" cap="none">
                  <a:solidFill>
                    <a:schemeClr val="accent5"/>
                  </a:solidFill>
                  <a:latin typeface="Arial"/>
                  <a:ea typeface="Arial"/>
                  <a:cs typeface="Arial"/>
                  <a:sym typeface="Arial"/>
                </a:endParaRPr>
              </a:p>
            </p:txBody>
          </p:sp>
          <p:sp>
            <p:nvSpPr>
              <p:cNvPr id="555" name="Google Shape;555;p40"/>
              <p:cNvSpPr/>
              <p:nvPr/>
            </p:nvSpPr>
            <p:spPr>
              <a:xfrm>
                <a:off x="5057850" y="4174425"/>
                <a:ext cx="1694700" cy="400200"/>
              </a:xfrm>
              <a:prstGeom prst="roundRect">
                <a:avLst>
                  <a:gd name="adj" fmla="val 7015"/>
                </a:avLst>
              </a:prstGeom>
              <a:noFill/>
              <a:ln w="31225" cap="flat" cmpd="sng">
                <a:solidFill>
                  <a:srgbClr val="FF4B4B"/>
                </a:solidFill>
                <a:prstDash val="solid"/>
                <a:miter lim="800000"/>
                <a:headEnd type="none" w="sm" len="sm"/>
                <a:tailEnd type="none" w="sm" len="sm"/>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431"/>
                  <a:buFont typeface="Arial"/>
                  <a:buNone/>
                </a:pPr>
                <a:endParaRPr sz="1431" b="1" i="0" u="none" strike="noStrike" cap="none">
                  <a:solidFill>
                    <a:schemeClr val="accent5"/>
                  </a:solidFill>
                  <a:latin typeface="Arial"/>
                  <a:ea typeface="Arial"/>
                  <a:cs typeface="Arial"/>
                  <a:sym typeface="Arial"/>
                </a:endParaRPr>
              </a:p>
            </p:txBody>
          </p:sp>
          <p:sp>
            <p:nvSpPr>
              <p:cNvPr id="559" name="Google Shape;559;p40"/>
              <p:cNvSpPr txBox="1"/>
              <p:nvPr/>
            </p:nvSpPr>
            <p:spPr>
              <a:xfrm>
                <a:off x="5216288" y="2191808"/>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③</a:t>
                </a:r>
                <a:endParaRPr sz="1800" b="0" i="0" u="none" strike="noStrike" cap="none"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560" name="Google Shape;560;p40"/>
              <p:cNvSpPr txBox="1"/>
              <p:nvPr/>
            </p:nvSpPr>
            <p:spPr>
              <a:xfrm>
                <a:off x="7047461" y="3281564"/>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④</a:t>
                </a:r>
                <a:endParaRPr sz="1800"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561" name="Google Shape;561;p40"/>
              <p:cNvSpPr txBox="1"/>
              <p:nvPr/>
            </p:nvSpPr>
            <p:spPr>
              <a:xfrm>
                <a:off x="4752253" y="3949290"/>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⑤</a:t>
                </a:r>
                <a:endParaRPr sz="1800"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grpSp>
        <p:grpSp>
          <p:nvGrpSpPr>
            <p:cNvPr id="17" name="グループ化 16">
              <a:extLst>
                <a:ext uri="{FF2B5EF4-FFF2-40B4-BE49-F238E27FC236}">
                  <a16:creationId xmlns:a16="http://schemas.microsoft.com/office/drawing/2014/main" id="{10AE07C0-56BC-E34D-DD7B-F5E9A2BA319D}"/>
                </a:ext>
              </a:extLst>
            </p:cNvPr>
            <p:cNvGrpSpPr/>
            <p:nvPr/>
          </p:nvGrpSpPr>
          <p:grpSpPr>
            <a:xfrm>
              <a:off x="7968245" y="2201544"/>
              <a:ext cx="3669573" cy="2350274"/>
              <a:chOff x="7774696" y="2168775"/>
              <a:chExt cx="3935274" cy="2520450"/>
            </a:xfrm>
          </p:grpSpPr>
          <p:pic>
            <p:nvPicPr>
              <p:cNvPr id="552" name="Google Shape;552;p40"/>
              <p:cNvPicPr preferRelativeResize="0"/>
              <p:nvPr/>
            </p:nvPicPr>
            <p:blipFill>
              <a:blip r:embed="rId5">
                <a:alphaModFix/>
              </a:blip>
              <a:stretch>
                <a:fillRect/>
              </a:stretch>
            </p:blipFill>
            <p:spPr>
              <a:xfrm>
                <a:off x="7774696" y="2168775"/>
                <a:ext cx="3935274" cy="252045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556" name="Google Shape;556;p40"/>
              <p:cNvSpPr/>
              <p:nvPr/>
            </p:nvSpPr>
            <p:spPr>
              <a:xfrm>
                <a:off x="7874525" y="3085000"/>
                <a:ext cx="3783900" cy="344100"/>
              </a:xfrm>
              <a:prstGeom prst="roundRect">
                <a:avLst>
                  <a:gd name="adj" fmla="val 7015"/>
                </a:avLst>
              </a:prstGeom>
              <a:noFill/>
              <a:ln w="31225" cap="flat" cmpd="sng">
                <a:solidFill>
                  <a:srgbClr val="FF4B4B"/>
                </a:solidFill>
                <a:prstDash val="solid"/>
                <a:miter lim="800000"/>
                <a:headEnd type="none" w="sm" len="sm"/>
                <a:tailEnd type="none" w="sm" len="sm"/>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431"/>
                  <a:buFont typeface="Arial"/>
                  <a:buNone/>
                </a:pPr>
                <a:endParaRPr sz="1431" b="1" i="0" u="none" strike="noStrike" cap="none">
                  <a:solidFill>
                    <a:schemeClr val="accent5"/>
                  </a:solidFill>
                  <a:latin typeface="Arial"/>
                  <a:ea typeface="Arial"/>
                  <a:cs typeface="Arial"/>
                  <a:sym typeface="Arial"/>
                </a:endParaRPr>
              </a:p>
            </p:txBody>
          </p:sp>
          <p:sp>
            <p:nvSpPr>
              <p:cNvPr id="562" name="Google Shape;562;p40"/>
              <p:cNvSpPr txBox="1"/>
              <p:nvPr/>
            </p:nvSpPr>
            <p:spPr>
              <a:xfrm>
                <a:off x="9796887" y="2316640"/>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⑥</a:t>
                </a:r>
                <a:endParaRPr sz="1800" b="0" i="0" u="none" strike="noStrike" cap="none"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grpSp>
      </p:grpSp>
      <p:sp>
        <p:nvSpPr>
          <p:cNvPr id="3" name="TextBox 2">
            <a:extLst>
              <a:ext uri="{FF2B5EF4-FFF2-40B4-BE49-F238E27FC236}">
                <a16:creationId xmlns:a16="http://schemas.microsoft.com/office/drawing/2014/main" id="{EF6D9EDD-5B8B-D190-F13E-37067D732629}"/>
              </a:ext>
            </a:extLst>
          </p:cNvPr>
          <p:cNvSpPr txBox="1"/>
          <p:nvPr/>
        </p:nvSpPr>
        <p:spPr>
          <a:xfrm>
            <a:off x="517129" y="4863949"/>
            <a:ext cx="3308334" cy="6399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ja-JP" altLang="en-US" b="1" dirty="0">
                <a:solidFill>
                  <a:srgbClr val="404040"/>
                </a:solidFill>
                <a:latin typeface="メイリオ" panose="020B0604030504040204" pitchFamily="50" charset="-128"/>
                <a:ea typeface="メイリオ" panose="020B0604030504040204" pitchFamily="50" charset="-128"/>
              </a:rPr>
              <a:t>①議事録画面右上の設定ボタンを押す</a:t>
            </a: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②「辞書の共有」ボタンを押す</a:t>
            </a:r>
          </a:p>
        </p:txBody>
      </p:sp>
      <p:sp>
        <p:nvSpPr>
          <p:cNvPr id="4" name="TextBox 3">
            <a:extLst>
              <a:ext uri="{FF2B5EF4-FFF2-40B4-BE49-F238E27FC236}">
                <a16:creationId xmlns:a16="http://schemas.microsoft.com/office/drawing/2014/main" id="{21EE4AB0-6F2B-7772-E218-6A41D7F50BEA}"/>
              </a:ext>
            </a:extLst>
          </p:cNvPr>
          <p:cNvSpPr txBox="1"/>
          <p:nvPr/>
        </p:nvSpPr>
        <p:spPr>
          <a:xfrm>
            <a:off x="4200618" y="4863949"/>
            <a:ext cx="3449930" cy="9220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ja-JP" altLang="en-US" b="1" dirty="0">
                <a:solidFill>
                  <a:srgbClr val="404040"/>
                </a:solidFill>
                <a:latin typeface="メイリオ" panose="020B0604030504040204" pitchFamily="50" charset="-128"/>
                <a:ea typeface="メイリオ" panose="020B0604030504040204" pitchFamily="50" charset="-128"/>
              </a:rPr>
              <a:t>③「共有辞書」または「個別辞書」から</a:t>
            </a: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④共有したい辞書を選択</a:t>
            </a: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⑤共有方法を選択</a:t>
            </a:r>
          </a:p>
        </p:txBody>
      </p:sp>
      <p:sp>
        <p:nvSpPr>
          <p:cNvPr id="5" name="TextBox 4">
            <a:extLst>
              <a:ext uri="{FF2B5EF4-FFF2-40B4-BE49-F238E27FC236}">
                <a16:creationId xmlns:a16="http://schemas.microsoft.com/office/drawing/2014/main" id="{FF0E42E6-E8FD-A7A4-91C6-0B9BD27D9A43}"/>
              </a:ext>
            </a:extLst>
          </p:cNvPr>
          <p:cNvSpPr txBox="1"/>
          <p:nvPr/>
        </p:nvSpPr>
        <p:spPr>
          <a:xfrm>
            <a:off x="7815371" y="4851369"/>
            <a:ext cx="4008648" cy="11887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ja-JP" altLang="en-US" b="1" dirty="0">
                <a:solidFill>
                  <a:srgbClr val="404040"/>
                </a:solidFill>
                <a:latin typeface="メイリオ"/>
                <a:ea typeface="メイリオ"/>
              </a:rPr>
              <a:t>⑥共有先の設定</a:t>
            </a: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a:ea typeface="メイリオ"/>
              </a:rPr>
              <a:t> 【全社展開/ユーザ・チーム指定】から選択</a:t>
            </a: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a:ea typeface="メイリオ"/>
              </a:rPr>
              <a:t>　最後に「社内共有」ボタンを押して共有完了</a:t>
            </a:r>
            <a:br>
              <a:rPr lang="en-US" altLang="ja-JP" b="1" dirty="0">
                <a:solidFill>
                  <a:srgbClr val="404040"/>
                </a:solidFill>
                <a:latin typeface="メイリオ" panose="020B0604030504040204" pitchFamily="50" charset="-128"/>
                <a:ea typeface="メイリオ" panose="020B0604030504040204" pitchFamily="50" charset="-128"/>
              </a:rPr>
            </a:br>
            <a:r>
              <a:rPr lang="en-US" altLang="ja-JP" sz="1000" b="1" dirty="0">
                <a:solidFill>
                  <a:srgbClr val="404040"/>
                </a:solidFill>
                <a:latin typeface="メイリオ"/>
                <a:ea typeface="メイリオ"/>
              </a:rPr>
              <a:t>※</a:t>
            </a:r>
            <a:r>
              <a:rPr lang="ja-JP" altLang="en-US" sz="1000" b="1" dirty="0">
                <a:solidFill>
                  <a:srgbClr val="404040"/>
                </a:solidFill>
                <a:latin typeface="メイリオ"/>
                <a:ea typeface="メイリオ"/>
              </a:rPr>
              <a:t>全社展開は、システム管理者およびナレチャ運用者のみ選択可能</a:t>
            </a:r>
          </a:p>
        </p:txBody>
      </p:sp>
      <p:sp>
        <p:nvSpPr>
          <p:cNvPr id="2" name="Google Shape;489;p38">
            <a:extLst>
              <a:ext uri="{FF2B5EF4-FFF2-40B4-BE49-F238E27FC236}">
                <a16:creationId xmlns:a16="http://schemas.microsoft.com/office/drawing/2014/main" id="{17687DEA-972C-4F43-4286-6B18A6625513}"/>
              </a:ext>
            </a:extLst>
          </p:cNvPr>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辞書登録機能</a:t>
            </a:r>
            <a:r>
              <a:rPr lang="en-US" sz="2500" b="1">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sz="1200" b="1">
                <a:solidFill>
                  <a:schemeClr val="lt1"/>
                </a:solidFill>
                <a:latin typeface="メイリオ" panose="020B0604030504040204" pitchFamily="50" charset="-128"/>
                <a:ea typeface="メイリオ" panose="020B0604030504040204" pitchFamily="50" charset="-128"/>
                <a:cs typeface="Meiryo"/>
                <a:sym typeface="Meiryo"/>
              </a:rPr>
              <a:t>便利機能</a:t>
            </a:r>
            <a:r>
              <a:rPr lang="en-US" sz="1200" b="1">
                <a:solidFill>
                  <a:schemeClr val="lt1"/>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9" name="Rectangle 8">
            <a:extLst>
              <a:ext uri="{FF2B5EF4-FFF2-40B4-BE49-F238E27FC236}">
                <a16:creationId xmlns:a16="http://schemas.microsoft.com/office/drawing/2014/main" id="{718CAE48-E22B-C821-0813-78C6877244D5}"/>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Google Shape;187;p21">
            <a:extLst>
              <a:ext uri="{FF2B5EF4-FFF2-40B4-BE49-F238E27FC236}">
                <a16:creationId xmlns:a16="http://schemas.microsoft.com/office/drawing/2014/main" id="{A3B59E2A-1617-0AAF-B8F7-480FD372406C}"/>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10" name="Google Shape;255;p26">
            <a:extLst>
              <a:ext uri="{FF2B5EF4-FFF2-40B4-BE49-F238E27FC236}">
                <a16:creationId xmlns:a16="http://schemas.microsoft.com/office/drawing/2014/main" id="{50CD51E6-03EC-CC7F-76A2-D24AC509446E}"/>
              </a:ext>
            </a:extLst>
          </p:cNvPr>
          <p:cNvGrpSpPr/>
          <p:nvPr/>
        </p:nvGrpSpPr>
        <p:grpSpPr>
          <a:xfrm>
            <a:off x="556429" y="1111680"/>
            <a:ext cx="1699011" cy="479430"/>
            <a:chOff x="601981" y="1446831"/>
            <a:chExt cx="1393393" cy="432309"/>
          </a:xfrm>
        </p:grpSpPr>
        <p:pic>
          <p:nvPicPr>
            <p:cNvPr id="12" name="Google Shape;256;p26">
              <a:extLst>
                <a:ext uri="{FF2B5EF4-FFF2-40B4-BE49-F238E27FC236}">
                  <a16:creationId xmlns:a16="http://schemas.microsoft.com/office/drawing/2014/main" id="{1CC54728-6E6F-7850-CCD3-7AC2C443920B}"/>
                </a:ext>
              </a:extLst>
            </p:cNvPr>
            <p:cNvPicPr preferRelativeResize="0"/>
            <p:nvPr/>
          </p:nvPicPr>
          <p:blipFill rotWithShape="1">
            <a:blip r:embed="rId6">
              <a:alphaModFix/>
            </a:blip>
            <a:srcRect/>
            <a:stretch/>
          </p:blipFill>
          <p:spPr>
            <a:xfrm>
              <a:off x="601981" y="1446831"/>
              <a:ext cx="1393393" cy="432309"/>
            </a:xfrm>
            <a:prstGeom prst="rect">
              <a:avLst/>
            </a:prstGeom>
            <a:noFill/>
            <a:ln>
              <a:noFill/>
            </a:ln>
          </p:spPr>
        </p:pic>
        <p:sp>
          <p:nvSpPr>
            <p:cNvPr id="13" name="Google Shape;257;p26">
              <a:extLst>
                <a:ext uri="{FF2B5EF4-FFF2-40B4-BE49-F238E27FC236}">
                  <a16:creationId xmlns:a16="http://schemas.microsoft.com/office/drawing/2014/main" id="{9A557C85-C29F-C8B2-7B0C-A9DB27989947}"/>
                </a:ext>
              </a:extLst>
            </p:cNvPr>
            <p:cNvSpPr txBox="1"/>
            <p:nvPr/>
          </p:nvSpPr>
          <p:spPr>
            <a:xfrm>
              <a:off x="777986" y="1560281"/>
              <a:ext cx="1124607"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ja-JP" altLang="en-US" sz="2000" b="1" i="1" dirty="0">
                  <a:solidFill>
                    <a:srgbClr val="FFFFFF"/>
                  </a:solidFill>
                  <a:latin typeface="メイリオ" panose="020B0604030504040204" pitchFamily="50" charset="-128"/>
                  <a:ea typeface="メイリオ" panose="020B0604030504040204" pitchFamily="50" charset="-128"/>
                  <a:cs typeface="Meiryo"/>
                  <a:sym typeface="Meiryo"/>
                </a:rPr>
                <a:t>辞書の共有</a:t>
              </a:r>
            </a:p>
          </p:txBody>
        </p:sp>
      </p:grpSp>
      <p:sp>
        <p:nvSpPr>
          <p:cNvPr id="14" name="TextBox 2">
            <a:extLst>
              <a:ext uri="{FF2B5EF4-FFF2-40B4-BE49-F238E27FC236}">
                <a16:creationId xmlns:a16="http://schemas.microsoft.com/office/drawing/2014/main" id="{5A4F81CC-3CA6-D170-4B34-AA9596E66157}"/>
              </a:ext>
            </a:extLst>
          </p:cNvPr>
          <p:cNvSpPr txBox="1"/>
          <p:nvPr/>
        </p:nvSpPr>
        <p:spPr>
          <a:xfrm>
            <a:off x="2461759" y="1155287"/>
            <a:ext cx="80243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辞書登録は、他ユーザとの共有も可能です。</a:t>
            </a:r>
          </a:p>
        </p:txBody>
      </p:sp>
      <p:sp>
        <p:nvSpPr>
          <p:cNvPr id="20" name="Google Shape;190;p21">
            <a:extLst>
              <a:ext uri="{FF2B5EF4-FFF2-40B4-BE49-F238E27FC236}">
                <a16:creationId xmlns:a16="http://schemas.microsoft.com/office/drawing/2014/main" id="{4B5B734C-6B31-AF62-B929-AF391D2D469D}"/>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22</a:t>
            </a:r>
            <a:endParaRPr b="1" dirty="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2" name="Google Shape;582;p42"/>
          <p:cNvSpPr txBox="1"/>
          <p:nvPr/>
        </p:nvSpPr>
        <p:spPr>
          <a:xfrm>
            <a:off x="4954497" y="805425"/>
            <a:ext cx="7237500" cy="596400"/>
          </a:xfrm>
          <a:prstGeom prst="rect">
            <a:avLst/>
          </a:prstGeom>
          <a:noFill/>
          <a:ln>
            <a:noFill/>
          </a:ln>
        </p:spPr>
        <p:txBody>
          <a:bodyPr spcFirstLastPara="1" wrap="square" lIns="0" tIns="285750" rIns="0" bIns="0" anchor="t" anchorCtr="0">
            <a:spAutoFit/>
          </a:bodyPr>
          <a:lstStyle/>
          <a:p>
            <a:pPr marL="12700" marR="0" lvl="0" indent="0" algn="just" rtl="0">
              <a:lnSpc>
                <a:spcPct val="100000"/>
              </a:lnSpc>
              <a:spcBef>
                <a:spcPts val="0"/>
              </a:spcBef>
              <a:spcAft>
                <a:spcPts val="0"/>
              </a:spcAft>
              <a:buClr>
                <a:srgbClr val="000000"/>
              </a:buClr>
              <a:buSzPts val="1200"/>
              <a:buFont typeface="Arial"/>
              <a:buNone/>
            </a:pPr>
            <a:endParaRPr sz="2000" b="1" i="0" u="none" strike="noStrike" cap="none">
              <a:solidFill>
                <a:srgbClr val="404040"/>
              </a:solidFill>
              <a:latin typeface="Meiryo"/>
              <a:ea typeface="Meiryo"/>
              <a:cs typeface="Meiryo"/>
              <a:sym typeface="Meiryo"/>
            </a:endParaRPr>
          </a:p>
        </p:txBody>
      </p:sp>
      <p:grpSp>
        <p:nvGrpSpPr>
          <p:cNvPr id="15" name="グループ化 14">
            <a:extLst>
              <a:ext uri="{FF2B5EF4-FFF2-40B4-BE49-F238E27FC236}">
                <a16:creationId xmlns:a16="http://schemas.microsoft.com/office/drawing/2014/main" id="{38F25736-9644-AE13-1F76-6222867669DF}"/>
              </a:ext>
            </a:extLst>
          </p:cNvPr>
          <p:cNvGrpSpPr/>
          <p:nvPr/>
        </p:nvGrpSpPr>
        <p:grpSpPr>
          <a:xfrm>
            <a:off x="1155294" y="2020930"/>
            <a:ext cx="4008844" cy="3309968"/>
            <a:chOff x="865563" y="2116568"/>
            <a:chExt cx="4008844" cy="3309968"/>
          </a:xfrm>
        </p:grpSpPr>
        <p:grpSp>
          <p:nvGrpSpPr>
            <p:cNvPr id="14" name="グループ化 13">
              <a:extLst>
                <a:ext uri="{FF2B5EF4-FFF2-40B4-BE49-F238E27FC236}">
                  <a16:creationId xmlns:a16="http://schemas.microsoft.com/office/drawing/2014/main" id="{866B3328-0C7D-E763-F92B-957A346C36C2}"/>
                </a:ext>
              </a:extLst>
            </p:cNvPr>
            <p:cNvGrpSpPr/>
            <p:nvPr/>
          </p:nvGrpSpPr>
          <p:grpSpPr>
            <a:xfrm>
              <a:off x="865563" y="2214727"/>
              <a:ext cx="4008844" cy="3211809"/>
              <a:chOff x="865563" y="2214727"/>
              <a:chExt cx="4008844" cy="3211809"/>
            </a:xfrm>
          </p:grpSpPr>
          <p:pic>
            <p:nvPicPr>
              <p:cNvPr id="588" name="Google Shape;588;p42"/>
              <p:cNvPicPr preferRelativeResize="0"/>
              <p:nvPr/>
            </p:nvPicPr>
            <p:blipFill rotWithShape="1">
              <a:blip r:embed="rId3">
                <a:alphaModFix/>
              </a:blip>
              <a:srcRect l="27990"/>
              <a:stretch/>
            </p:blipFill>
            <p:spPr>
              <a:xfrm>
                <a:off x="865563" y="2511594"/>
                <a:ext cx="4008844" cy="2914942"/>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589" name="Google Shape;589;p42"/>
              <p:cNvSpPr/>
              <p:nvPr/>
            </p:nvSpPr>
            <p:spPr>
              <a:xfrm>
                <a:off x="2091531" y="5207895"/>
                <a:ext cx="171300" cy="160800"/>
              </a:xfrm>
              <a:prstGeom prst="roundRect">
                <a:avLst>
                  <a:gd name="adj" fmla="val 7015"/>
                </a:avLst>
              </a:prstGeom>
              <a:noFill/>
              <a:ln w="23150" cap="flat" cmpd="sng">
                <a:solidFill>
                  <a:srgbClr val="FF4B4B"/>
                </a:solidFill>
                <a:prstDash val="solid"/>
                <a:miter lim="800000"/>
                <a:headEnd type="none" w="sm" len="sm"/>
                <a:tailEnd type="none" w="sm" len="sm"/>
              </a:ln>
            </p:spPr>
            <p:txBody>
              <a:bodyPr spcFirstLastPara="1" wrap="square" lIns="60575" tIns="30275" rIns="60575" bIns="30275" anchor="ctr" anchorCtr="0">
                <a:noAutofit/>
              </a:bodyPr>
              <a:lstStyle/>
              <a:p>
                <a:pPr marL="0" marR="0" lvl="0" indent="0" algn="ctr" rtl="0">
                  <a:lnSpc>
                    <a:spcPct val="100000"/>
                  </a:lnSpc>
                  <a:spcBef>
                    <a:spcPts val="0"/>
                  </a:spcBef>
                  <a:spcAft>
                    <a:spcPts val="0"/>
                  </a:spcAft>
                  <a:buClr>
                    <a:srgbClr val="000000"/>
                  </a:buClr>
                  <a:buSzPts val="1060"/>
                  <a:buFont typeface="Arial"/>
                  <a:buNone/>
                </a:pPr>
                <a:endParaRPr sz="1060" b="1" i="0" u="none" strike="noStrike" cap="none">
                  <a:solidFill>
                    <a:schemeClr val="accent5"/>
                  </a:solidFill>
                  <a:latin typeface="Arial"/>
                  <a:ea typeface="Arial"/>
                  <a:cs typeface="Arial"/>
                  <a:sym typeface="Arial"/>
                </a:endParaRPr>
              </a:p>
            </p:txBody>
          </p:sp>
          <p:sp>
            <p:nvSpPr>
              <p:cNvPr id="590" name="Google Shape;590;p42"/>
              <p:cNvSpPr/>
              <p:nvPr/>
            </p:nvSpPr>
            <p:spPr>
              <a:xfrm>
                <a:off x="4661563" y="2546222"/>
                <a:ext cx="171300" cy="160800"/>
              </a:xfrm>
              <a:prstGeom prst="roundRect">
                <a:avLst>
                  <a:gd name="adj" fmla="val 7015"/>
                </a:avLst>
              </a:prstGeom>
              <a:noFill/>
              <a:ln w="23150" cap="flat" cmpd="sng">
                <a:solidFill>
                  <a:srgbClr val="FF4B4B"/>
                </a:solidFill>
                <a:prstDash val="solid"/>
                <a:miter lim="800000"/>
                <a:headEnd type="none" w="sm" len="sm"/>
                <a:tailEnd type="none" w="sm" len="sm"/>
              </a:ln>
            </p:spPr>
            <p:txBody>
              <a:bodyPr spcFirstLastPara="1" wrap="square" lIns="60575" tIns="30275" rIns="60575" bIns="30275" anchor="ctr" anchorCtr="0">
                <a:noAutofit/>
              </a:bodyPr>
              <a:lstStyle/>
              <a:p>
                <a:pPr marL="0" marR="0" lvl="0" indent="0" algn="ctr" rtl="0">
                  <a:lnSpc>
                    <a:spcPct val="100000"/>
                  </a:lnSpc>
                  <a:spcBef>
                    <a:spcPts val="0"/>
                  </a:spcBef>
                  <a:spcAft>
                    <a:spcPts val="0"/>
                  </a:spcAft>
                  <a:buClr>
                    <a:srgbClr val="000000"/>
                  </a:buClr>
                  <a:buSzPts val="1060"/>
                  <a:buFont typeface="Arial"/>
                  <a:buNone/>
                </a:pPr>
                <a:endParaRPr sz="1060" b="1" i="0" u="none" strike="noStrike" cap="none">
                  <a:solidFill>
                    <a:schemeClr val="accent5"/>
                  </a:solidFill>
                  <a:latin typeface="Arial"/>
                  <a:ea typeface="Arial"/>
                  <a:cs typeface="Arial"/>
                  <a:sym typeface="Arial"/>
                </a:endParaRPr>
              </a:p>
            </p:txBody>
          </p:sp>
          <p:sp>
            <p:nvSpPr>
              <p:cNvPr id="591" name="Google Shape;591;p42"/>
              <p:cNvSpPr/>
              <p:nvPr/>
            </p:nvSpPr>
            <p:spPr>
              <a:xfrm>
                <a:off x="3904620" y="3343275"/>
                <a:ext cx="873600" cy="175564"/>
              </a:xfrm>
              <a:prstGeom prst="roundRect">
                <a:avLst>
                  <a:gd name="adj" fmla="val 7015"/>
                </a:avLst>
              </a:prstGeom>
              <a:noFill/>
              <a:ln w="23150" cap="flat" cmpd="sng">
                <a:solidFill>
                  <a:srgbClr val="FF4B4B"/>
                </a:solidFill>
                <a:prstDash val="solid"/>
                <a:miter lim="800000"/>
                <a:headEnd type="none" w="sm" len="sm"/>
                <a:tailEnd type="none" w="sm" len="sm"/>
              </a:ln>
            </p:spPr>
            <p:txBody>
              <a:bodyPr spcFirstLastPara="1" wrap="square" lIns="60575" tIns="30275" rIns="60575" bIns="30275" anchor="ctr" anchorCtr="0">
                <a:noAutofit/>
              </a:bodyPr>
              <a:lstStyle/>
              <a:p>
                <a:pPr marL="0" marR="0" lvl="0" indent="0" algn="ctr" rtl="0">
                  <a:lnSpc>
                    <a:spcPct val="100000"/>
                  </a:lnSpc>
                  <a:spcBef>
                    <a:spcPts val="0"/>
                  </a:spcBef>
                  <a:spcAft>
                    <a:spcPts val="0"/>
                  </a:spcAft>
                  <a:buClr>
                    <a:srgbClr val="000000"/>
                  </a:buClr>
                  <a:buSzPts val="1060"/>
                  <a:buFont typeface="Arial"/>
                  <a:buNone/>
                </a:pPr>
                <a:endParaRPr sz="1060" b="1" i="0" u="none" strike="noStrike" cap="none">
                  <a:solidFill>
                    <a:schemeClr val="accent5"/>
                  </a:solidFill>
                  <a:latin typeface="Arial"/>
                  <a:ea typeface="Arial"/>
                  <a:cs typeface="Arial"/>
                  <a:sym typeface="Arial"/>
                </a:endParaRPr>
              </a:p>
            </p:txBody>
          </p:sp>
          <p:sp>
            <p:nvSpPr>
              <p:cNvPr id="592" name="Google Shape;592;p42"/>
              <p:cNvSpPr txBox="1"/>
              <p:nvPr/>
            </p:nvSpPr>
            <p:spPr>
              <a:xfrm>
                <a:off x="2079114" y="4622151"/>
                <a:ext cx="431400" cy="586255"/>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en-US" sz="1499" b="1">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①</a:t>
                </a:r>
                <a:endParaRPr sz="1499"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593" name="Google Shape;593;p42"/>
              <p:cNvSpPr txBox="1"/>
              <p:nvPr/>
            </p:nvSpPr>
            <p:spPr>
              <a:xfrm>
                <a:off x="4385182" y="2214727"/>
                <a:ext cx="431400" cy="586255"/>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en-US" sz="1499" b="1">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②</a:t>
                </a:r>
                <a:endParaRPr sz="1499"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grpSp>
        <p:sp>
          <p:nvSpPr>
            <p:cNvPr id="596" name="Google Shape;596;p42"/>
            <p:cNvSpPr txBox="1"/>
            <p:nvPr/>
          </p:nvSpPr>
          <p:spPr>
            <a:xfrm>
              <a:off x="991085" y="2116568"/>
              <a:ext cx="3757800" cy="247760"/>
            </a:xfrm>
            <a:prstGeom prst="rect">
              <a:avLst/>
            </a:prstGeom>
            <a:noFill/>
            <a:ln>
              <a:noFill/>
            </a:ln>
          </p:spPr>
          <p:txBody>
            <a:bodyPr spcFirstLastPara="1" wrap="square" lIns="0" tIns="0" rIns="0" bIns="0" anchor="t" anchorCtr="0">
              <a:spAutoFit/>
            </a:bodyPr>
            <a:lstStyle/>
            <a:p>
              <a:pPr marL="0" marR="0" lvl="0" indent="0" algn="just" rtl="0">
                <a:lnSpc>
                  <a:spcPct val="115000"/>
                </a:lnSpc>
                <a:spcBef>
                  <a:spcPts val="0"/>
                </a:spcBef>
                <a:spcAft>
                  <a:spcPts val="0"/>
                </a:spcAft>
                <a:buClr>
                  <a:srgbClr val="000000"/>
                </a:buClr>
                <a:buSzPts val="1200"/>
                <a:buFont typeface="Arial"/>
                <a:buNone/>
              </a:pPr>
              <a:r>
                <a:rPr lang="en-US" b="1" dirty="0">
                  <a:solidFill>
                    <a:srgbClr val="FF4B4B"/>
                  </a:solidFill>
                  <a:highlight>
                    <a:srgbClr val="F6F6F6"/>
                  </a:highlight>
                  <a:latin typeface="メイリオ" panose="020B0604030504040204" pitchFamily="50" charset="-128"/>
                  <a:ea typeface="メイリオ" panose="020B0604030504040204" pitchFamily="50" charset="-128"/>
                </a:rPr>
                <a:t>①</a:t>
              </a:r>
              <a:r>
                <a:rPr lang="ja-JP" altLang="en-US" b="1" dirty="0">
                  <a:solidFill>
                    <a:srgbClr val="FF4B4B"/>
                  </a:solidFill>
                  <a:highlight>
                    <a:srgbClr val="F6F6F6"/>
                  </a:highlight>
                  <a:latin typeface="メイリオ" panose="020B0604030504040204" pitchFamily="50" charset="-128"/>
                  <a:ea typeface="メイリオ" panose="020B0604030504040204" pitchFamily="50" charset="-128"/>
                </a:rPr>
                <a:t>または②でプロジェクト新規作成ボタン③へ</a:t>
              </a:r>
              <a:endParaRPr b="1" i="0" u="none" strike="noStrike" cap="none" dirty="0">
                <a:solidFill>
                  <a:srgbClr val="FF4B4B"/>
                </a:solidFill>
                <a:highlight>
                  <a:srgbClr val="F6F6F6"/>
                </a:highlight>
                <a:latin typeface="メイリオ" panose="020B0604030504040204" pitchFamily="50" charset="-128"/>
                <a:ea typeface="メイリオ" panose="020B0604030504040204" pitchFamily="50" charset="-128"/>
                <a:sym typeface="Arial"/>
              </a:endParaRPr>
            </a:p>
          </p:txBody>
        </p:sp>
      </p:grpSp>
      <p:sp>
        <p:nvSpPr>
          <p:cNvPr id="597" name="Google Shape;597;p42"/>
          <p:cNvSpPr/>
          <p:nvPr/>
        </p:nvSpPr>
        <p:spPr>
          <a:xfrm rot="5400000">
            <a:off x="5387247" y="3713695"/>
            <a:ext cx="687900" cy="171000"/>
          </a:xfrm>
          <a:prstGeom prst="triangle">
            <a:avLst>
              <a:gd name="adj" fmla="val 50990"/>
            </a:avLst>
          </a:prstGeom>
          <a:solidFill>
            <a:srgbClr val="2B639B">
              <a:alpha val="47450"/>
            </a:srgbClr>
          </a:solidFill>
          <a:ln>
            <a:noFill/>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609"/>
              <a:buFont typeface="Arial"/>
              <a:buNone/>
            </a:pPr>
            <a:endParaRPr sz="1609" b="0" i="0" u="none" strike="noStrike" cap="none">
              <a:solidFill>
                <a:schemeClr val="lt1"/>
              </a:solidFill>
              <a:latin typeface="Arial"/>
              <a:ea typeface="Arial"/>
              <a:cs typeface="Arial"/>
              <a:sym typeface="Arial"/>
            </a:endParaRPr>
          </a:p>
        </p:txBody>
      </p:sp>
      <p:grpSp>
        <p:nvGrpSpPr>
          <p:cNvPr id="16" name="グループ化 15">
            <a:extLst>
              <a:ext uri="{FF2B5EF4-FFF2-40B4-BE49-F238E27FC236}">
                <a16:creationId xmlns:a16="http://schemas.microsoft.com/office/drawing/2014/main" id="{BAD4A831-C29B-DE76-08D8-20BD6B600EAA}"/>
              </a:ext>
            </a:extLst>
          </p:cNvPr>
          <p:cNvGrpSpPr/>
          <p:nvPr/>
        </p:nvGrpSpPr>
        <p:grpSpPr>
          <a:xfrm>
            <a:off x="6298282" y="2293137"/>
            <a:ext cx="4762500" cy="2873650"/>
            <a:chOff x="6008551" y="2388775"/>
            <a:chExt cx="4762500" cy="2873650"/>
          </a:xfrm>
        </p:grpSpPr>
        <p:pic>
          <p:nvPicPr>
            <p:cNvPr id="598" name="Google Shape;598;p42"/>
            <p:cNvPicPr preferRelativeResize="0"/>
            <p:nvPr/>
          </p:nvPicPr>
          <p:blipFill>
            <a:blip r:embed="rId4">
              <a:alphaModFix/>
            </a:blip>
            <a:stretch>
              <a:fillRect/>
            </a:stretch>
          </p:blipFill>
          <p:spPr>
            <a:xfrm>
              <a:off x="6008551" y="2443025"/>
              <a:ext cx="4762500" cy="281940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599" name="Google Shape;599;p42"/>
            <p:cNvSpPr/>
            <p:nvPr/>
          </p:nvSpPr>
          <p:spPr>
            <a:xfrm>
              <a:off x="10197325" y="2546075"/>
              <a:ext cx="472800" cy="471000"/>
            </a:xfrm>
            <a:prstGeom prst="roundRect">
              <a:avLst>
                <a:gd name="adj" fmla="val 7015"/>
              </a:avLst>
            </a:prstGeom>
            <a:noFill/>
            <a:ln w="23150" cap="flat" cmpd="sng">
              <a:solidFill>
                <a:srgbClr val="FF4B4B"/>
              </a:solidFill>
              <a:prstDash val="solid"/>
              <a:miter lim="800000"/>
              <a:headEnd type="none" w="sm" len="sm"/>
              <a:tailEnd type="none" w="sm" len="sm"/>
            </a:ln>
          </p:spPr>
          <p:txBody>
            <a:bodyPr spcFirstLastPara="1" wrap="square" lIns="60575" tIns="30275" rIns="60575" bIns="30275" anchor="ctr" anchorCtr="0">
              <a:noAutofit/>
            </a:bodyPr>
            <a:lstStyle/>
            <a:p>
              <a:pPr marL="0" marR="0" lvl="0" indent="0" algn="ctr" rtl="0">
                <a:lnSpc>
                  <a:spcPct val="100000"/>
                </a:lnSpc>
                <a:spcBef>
                  <a:spcPts val="0"/>
                </a:spcBef>
                <a:spcAft>
                  <a:spcPts val="0"/>
                </a:spcAft>
                <a:buClr>
                  <a:srgbClr val="000000"/>
                </a:buClr>
                <a:buSzPts val="1060"/>
                <a:buFont typeface="Arial"/>
                <a:buNone/>
              </a:pPr>
              <a:endParaRPr sz="1060" b="1" i="0" u="none" strike="noStrike" cap="none">
                <a:solidFill>
                  <a:schemeClr val="accent5"/>
                </a:solidFill>
                <a:latin typeface="Arial"/>
                <a:ea typeface="Arial"/>
                <a:cs typeface="Arial"/>
                <a:sym typeface="Arial"/>
              </a:endParaRPr>
            </a:p>
          </p:txBody>
        </p:sp>
        <p:sp>
          <p:nvSpPr>
            <p:cNvPr id="601" name="Google Shape;601;p42"/>
            <p:cNvSpPr txBox="1"/>
            <p:nvPr/>
          </p:nvSpPr>
          <p:spPr>
            <a:xfrm>
              <a:off x="9865425" y="2388775"/>
              <a:ext cx="431400" cy="586255"/>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en-US" sz="1499" b="1"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③</a:t>
              </a:r>
              <a:endParaRPr sz="1499" b="0" i="0" u="none" strike="noStrike" cap="none"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grpSp>
      <p:sp>
        <p:nvSpPr>
          <p:cNvPr id="3" name="TextBox 2">
            <a:extLst>
              <a:ext uri="{FF2B5EF4-FFF2-40B4-BE49-F238E27FC236}">
                <a16:creationId xmlns:a16="http://schemas.microsoft.com/office/drawing/2014/main" id="{7FA9A4E0-D96D-E91C-CCB5-5E0E45F07AC5}"/>
              </a:ext>
            </a:extLst>
          </p:cNvPr>
          <p:cNvSpPr txBox="1"/>
          <p:nvPr/>
        </p:nvSpPr>
        <p:spPr>
          <a:xfrm>
            <a:off x="1177132" y="5548405"/>
            <a:ext cx="3965167" cy="6399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ja-JP" altLang="en-US" b="1" dirty="0">
                <a:solidFill>
                  <a:srgbClr val="404040"/>
                </a:solidFill>
                <a:latin typeface="メイリオ"/>
                <a:ea typeface="メイリオ"/>
              </a:rPr>
              <a:t>①新規議事録作成画面の中央下のボタンを押す</a:t>
            </a:r>
            <a:br>
              <a:rPr lang="ja-JP" altLang="en-US"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a:ea typeface="メイリオ"/>
              </a:rPr>
              <a:t>②右上設定から「プロジェクト設定」を押す</a:t>
            </a:r>
          </a:p>
        </p:txBody>
      </p:sp>
      <p:sp>
        <p:nvSpPr>
          <p:cNvPr id="4" name="TextBox 3">
            <a:extLst>
              <a:ext uri="{FF2B5EF4-FFF2-40B4-BE49-F238E27FC236}">
                <a16:creationId xmlns:a16="http://schemas.microsoft.com/office/drawing/2014/main" id="{DD40A756-42EE-C860-C41A-EA4661AA2270}"/>
              </a:ext>
            </a:extLst>
          </p:cNvPr>
          <p:cNvSpPr txBox="1"/>
          <p:nvPr/>
        </p:nvSpPr>
        <p:spPr>
          <a:xfrm>
            <a:off x="6799753" y="5548405"/>
            <a:ext cx="375955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600" b="1" dirty="0">
                <a:solidFill>
                  <a:srgbClr val="404040"/>
                </a:solidFill>
                <a:latin typeface="メイリオ" panose="020B0604030504040204" pitchFamily="50" charset="-128"/>
                <a:ea typeface="メイリオ" panose="020B0604030504040204" pitchFamily="50" charset="-128"/>
              </a:rPr>
              <a:t>③右上の+ボタンから新規作成を押す</a:t>
            </a:r>
          </a:p>
        </p:txBody>
      </p:sp>
      <p:sp>
        <p:nvSpPr>
          <p:cNvPr id="2" name="Google Shape;489;p38">
            <a:extLst>
              <a:ext uri="{FF2B5EF4-FFF2-40B4-BE49-F238E27FC236}">
                <a16:creationId xmlns:a16="http://schemas.microsoft.com/office/drawing/2014/main" id="{19FAA50E-DFAF-F465-A8B9-58EAE93249B0}"/>
              </a:ext>
            </a:extLst>
          </p:cNvPr>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プロジェクト機能</a:t>
            </a:r>
            <a:r>
              <a:rPr lang="en-US" sz="2500" b="1">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sz="1200" b="1">
                <a:solidFill>
                  <a:schemeClr val="lt1"/>
                </a:solidFill>
                <a:latin typeface="メイリオ" panose="020B0604030504040204" pitchFamily="50" charset="-128"/>
                <a:ea typeface="メイリオ" panose="020B0604030504040204" pitchFamily="50" charset="-128"/>
                <a:cs typeface="Meiryo"/>
                <a:sym typeface="Meiryo"/>
              </a:rPr>
              <a:t>便利機能</a:t>
            </a:r>
            <a:r>
              <a:rPr lang="en-US" sz="1200" b="1">
                <a:solidFill>
                  <a:schemeClr val="lt1"/>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8" name="Rectangle 7">
            <a:extLst>
              <a:ext uri="{FF2B5EF4-FFF2-40B4-BE49-F238E27FC236}">
                <a16:creationId xmlns:a16="http://schemas.microsoft.com/office/drawing/2014/main" id="{9F70FDFD-7C1E-752B-A499-D9691B439C08}"/>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87;p21">
            <a:extLst>
              <a:ext uri="{FF2B5EF4-FFF2-40B4-BE49-F238E27FC236}">
                <a16:creationId xmlns:a16="http://schemas.microsoft.com/office/drawing/2014/main" id="{1DEDA79A-7E70-299A-9502-069F1B3B07D0}"/>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9" name="Google Shape;255;p26">
            <a:extLst>
              <a:ext uri="{FF2B5EF4-FFF2-40B4-BE49-F238E27FC236}">
                <a16:creationId xmlns:a16="http://schemas.microsoft.com/office/drawing/2014/main" id="{07BE6EE9-1A01-5BDC-AD22-092427F4D165}"/>
              </a:ext>
            </a:extLst>
          </p:cNvPr>
          <p:cNvGrpSpPr/>
          <p:nvPr/>
        </p:nvGrpSpPr>
        <p:grpSpPr>
          <a:xfrm>
            <a:off x="556429" y="1111680"/>
            <a:ext cx="3475639" cy="479430"/>
            <a:chOff x="601981" y="1446831"/>
            <a:chExt cx="2850442" cy="432309"/>
          </a:xfrm>
        </p:grpSpPr>
        <p:pic>
          <p:nvPicPr>
            <p:cNvPr id="11" name="Google Shape;256;p26">
              <a:extLst>
                <a:ext uri="{FF2B5EF4-FFF2-40B4-BE49-F238E27FC236}">
                  <a16:creationId xmlns:a16="http://schemas.microsoft.com/office/drawing/2014/main" id="{30109714-7561-3CD2-17D0-86CCB5E18AF0}"/>
                </a:ext>
              </a:extLst>
            </p:cNvPr>
            <p:cNvPicPr preferRelativeResize="0"/>
            <p:nvPr/>
          </p:nvPicPr>
          <p:blipFill rotWithShape="1">
            <a:blip r:embed="rId5">
              <a:alphaModFix/>
            </a:blip>
            <a:srcRect/>
            <a:stretch/>
          </p:blipFill>
          <p:spPr>
            <a:xfrm>
              <a:off x="601981" y="1446831"/>
              <a:ext cx="2850442" cy="432309"/>
            </a:xfrm>
            <a:prstGeom prst="rect">
              <a:avLst/>
            </a:prstGeom>
            <a:noFill/>
            <a:ln>
              <a:noFill/>
            </a:ln>
          </p:spPr>
        </p:pic>
        <p:sp>
          <p:nvSpPr>
            <p:cNvPr id="12" name="Google Shape;257;p26">
              <a:extLst>
                <a:ext uri="{FF2B5EF4-FFF2-40B4-BE49-F238E27FC236}">
                  <a16:creationId xmlns:a16="http://schemas.microsoft.com/office/drawing/2014/main" id="{00D88F33-D380-2294-9C57-7D6A8D404C61}"/>
                </a:ext>
              </a:extLst>
            </p:cNvPr>
            <p:cNvSpPr txBox="1"/>
            <p:nvPr/>
          </p:nvSpPr>
          <p:spPr>
            <a:xfrm>
              <a:off x="777986" y="1560281"/>
              <a:ext cx="2569914"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ja-JP" altLang="en-US" sz="2000" b="1" i="1" dirty="0">
                  <a:solidFill>
                    <a:srgbClr val="FFFFFF"/>
                  </a:solidFill>
                  <a:latin typeface="メイリオ" panose="020B0604030504040204" pitchFamily="50" charset="-128"/>
                  <a:ea typeface="メイリオ" panose="020B0604030504040204" pitchFamily="50" charset="-128"/>
                  <a:cs typeface="Meiryo"/>
                  <a:sym typeface="Meiryo"/>
                </a:rPr>
                <a:t>プロジェクト新規作成手順</a:t>
              </a:r>
            </a:p>
          </p:txBody>
        </p:sp>
      </p:grpSp>
      <p:sp>
        <p:nvSpPr>
          <p:cNvPr id="13" name="TextBox 2">
            <a:extLst>
              <a:ext uri="{FF2B5EF4-FFF2-40B4-BE49-F238E27FC236}">
                <a16:creationId xmlns:a16="http://schemas.microsoft.com/office/drawing/2014/main" id="{DF366CBD-4072-473F-7043-9325A31D6541}"/>
              </a:ext>
            </a:extLst>
          </p:cNvPr>
          <p:cNvSpPr txBox="1"/>
          <p:nvPr/>
        </p:nvSpPr>
        <p:spPr>
          <a:xfrm>
            <a:off x="4207906" y="1155287"/>
            <a:ext cx="72375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会議の種類やプロジェクト単位で様々な設定を事前に、</a:t>
            </a:r>
            <a:endParaRPr lang="en-US" altLang="ja-JP" sz="1800" b="1" dirty="0">
              <a:solidFill>
                <a:srgbClr val="404040"/>
              </a:solidFill>
              <a:latin typeface="メイリオ"/>
              <a:ea typeface="メイリオ"/>
            </a:endParaRPr>
          </a:p>
          <a:p>
            <a:r>
              <a:rPr lang="ja-JP" altLang="en-US" sz="1800" b="1" dirty="0">
                <a:solidFill>
                  <a:srgbClr val="404040"/>
                </a:solidFill>
                <a:latin typeface="メイリオ"/>
                <a:ea typeface="メイリオ"/>
              </a:rPr>
              <a:t>登録しておくことができる便利機能です。</a:t>
            </a:r>
          </a:p>
        </p:txBody>
      </p:sp>
      <p:sp>
        <p:nvSpPr>
          <p:cNvPr id="17" name="Google Shape;190;p21">
            <a:extLst>
              <a:ext uri="{FF2B5EF4-FFF2-40B4-BE49-F238E27FC236}">
                <a16:creationId xmlns:a16="http://schemas.microsoft.com/office/drawing/2014/main" id="{F4C3DB40-41BC-C4A5-5C31-C3B43C8BA0C8}"/>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23</a:t>
            </a:r>
            <a:endParaRPr b="1" dirty="0">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7" name="Google Shape;607;p43"/>
          <p:cNvSpPr txBox="1"/>
          <p:nvPr/>
        </p:nvSpPr>
        <p:spPr>
          <a:xfrm>
            <a:off x="4954497" y="805425"/>
            <a:ext cx="7237500" cy="596400"/>
          </a:xfrm>
          <a:prstGeom prst="rect">
            <a:avLst/>
          </a:prstGeom>
          <a:noFill/>
          <a:ln>
            <a:noFill/>
          </a:ln>
        </p:spPr>
        <p:txBody>
          <a:bodyPr spcFirstLastPara="1" wrap="square" lIns="0" tIns="285750" rIns="0" bIns="0" anchor="t" anchorCtr="0">
            <a:spAutoFit/>
          </a:bodyPr>
          <a:lstStyle/>
          <a:p>
            <a:pPr marL="12700" marR="0" lvl="0" indent="0" algn="just" rtl="0">
              <a:lnSpc>
                <a:spcPct val="100000"/>
              </a:lnSpc>
              <a:spcBef>
                <a:spcPts val="0"/>
              </a:spcBef>
              <a:spcAft>
                <a:spcPts val="0"/>
              </a:spcAft>
              <a:buClr>
                <a:srgbClr val="000000"/>
              </a:buClr>
              <a:buSzPts val="1200"/>
              <a:buFont typeface="Arial"/>
              <a:buNone/>
            </a:pPr>
            <a:endParaRPr sz="2000" b="1" i="0" u="none" strike="noStrike" cap="none">
              <a:solidFill>
                <a:srgbClr val="404040"/>
              </a:solidFill>
              <a:latin typeface="Meiryo"/>
              <a:ea typeface="Meiryo"/>
              <a:cs typeface="Meiryo"/>
              <a:sym typeface="Meiryo"/>
            </a:endParaRPr>
          </a:p>
        </p:txBody>
      </p:sp>
      <p:pic>
        <p:nvPicPr>
          <p:cNvPr id="609" name="Google Shape;609;p43"/>
          <p:cNvPicPr preferRelativeResize="0"/>
          <p:nvPr/>
        </p:nvPicPr>
        <p:blipFill>
          <a:blip r:embed="rId3">
            <a:alphaModFix/>
          </a:blip>
          <a:stretch>
            <a:fillRect/>
          </a:stretch>
        </p:blipFill>
        <p:spPr>
          <a:xfrm>
            <a:off x="1024176" y="1898325"/>
            <a:ext cx="4344450" cy="4262875"/>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629" name="Google Shape;629;p43"/>
          <p:cNvSpPr txBox="1"/>
          <p:nvPr/>
        </p:nvSpPr>
        <p:spPr>
          <a:xfrm>
            <a:off x="926700" y="2384917"/>
            <a:ext cx="569939" cy="632421"/>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en-US" sz="1699" b="1">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②</a:t>
            </a:r>
            <a:endParaRPr sz="1699"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grpSp>
        <p:nvGrpSpPr>
          <p:cNvPr id="29" name="グループ化 28">
            <a:extLst>
              <a:ext uri="{FF2B5EF4-FFF2-40B4-BE49-F238E27FC236}">
                <a16:creationId xmlns:a16="http://schemas.microsoft.com/office/drawing/2014/main" id="{79D08365-AD56-B4F4-9218-9C5D9915C133}"/>
              </a:ext>
            </a:extLst>
          </p:cNvPr>
          <p:cNvGrpSpPr/>
          <p:nvPr/>
        </p:nvGrpSpPr>
        <p:grpSpPr>
          <a:xfrm>
            <a:off x="5779116" y="1870359"/>
            <a:ext cx="5762908" cy="4285302"/>
            <a:chOff x="5874910" y="2029963"/>
            <a:chExt cx="5762908" cy="4285302"/>
          </a:xfrm>
        </p:grpSpPr>
        <p:sp>
          <p:nvSpPr>
            <p:cNvPr id="2" name="TextBox 7">
              <a:extLst>
                <a:ext uri="{FF2B5EF4-FFF2-40B4-BE49-F238E27FC236}">
                  <a16:creationId xmlns:a16="http://schemas.microsoft.com/office/drawing/2014/main" id="{707FD51D-B484-92D2-9C47-339161B33DA5}"/>
                </a:ext>
              </a:extLst>
            </p:cNvPr>
            <p:cNvSpPr txBox="1"/>
            <p:nvPr/>
          </p:nvSpPr>
          <p:spPr>
            <a:xfrm>
              <a:off x="5874910" y="2029963"/>
              <a:ext cx="576290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404040"/>
                  </a:solidFill>
                  <a:latin typeface="メイリオ" panose="020B0604030504040204" pitchFamily="50" charset="-128"/>
                  <a:ea typeface="メイリオ" panose="020B0604030504040204" pitchFamily="50" charset="-128"/>
                </a:rPr>
                <a:t>① </a:t>
              </a:r>
              <a:r>
                <a:rPr lang="ja-JP" altLang="en-US" b="1" dirty="0">
                  <a:solidFill>
                    <a:srgbClr val="404040"/>
                  </a:solidFill>
                  <a:latin typeface="メイリオ" panose="020B0604030504040204" pitchFamily="50" charset="-128"/>
                  <a:ea typeface="メイリオ" panose="020B0604030504040204" pitchFamily="50" charset="-128"/>
                </a:rPr>
                <a:t>プロジェクト名を入力 </a:t>
              </a:r>
              <a:r>
                <a:rPr lang="en-US" altLang="ja-JP" b="1" dirty="0">
                  <a:solidFill>
                    <a:srgbClr val="404040"/>
                  </a:solidFill>
                  <a:latin typeface="メイリオ" panose="020B0604030504040204" pitchFamily="50" charset="-128"/>
                  <a:ea typeface="メイリオ" panose="020B0604030504040204" pitchFamily="50" charset="-128"/>
                </a:rPr>
                <a:t>(</a:t>
              </a:r>
              <a:r>
                <a:rPr lang="ja-JP" altLang="en-US" b="1" dirty="0">
                  <a:solidFill>
                    <a:srgbClr val="404040"/>
                  </a:solidFill>
                  <a:latin typeface="メイリオ" panose="020B0604030504040204" pitchFamily="50" charset="-128"/>
                  <a:ea typeface="メイリオ" panose="020B0604030504040204" pitchFamily="50" charset="-128"/>
                </a:rPr>
                <a:t>例：プロジェクト</a:t>
              </a:r>
              <a:r>
                <a:rPr lang="en-US" altLang="ja-JP" b="1" dirty="0">
                  <a:solidFill>
                    <a:srgbClr val="404040"/>
                  </a:solidFill>
                  <a:latin typeface="メイリオ" panose="020B0604030504040204" pitchFamily="50" charset="-128"/>
                  <a:ea typeface="メイリオ" panose="020B0604030504040204" pitchFamily="50" charset="-128"/>
                </a:rPr>
                <a:t>A</a:t>
              </a:r>
              <a:r>
                <a:rPr lang="ja-JP" altLang="en-US" b="1" dirty="0">
                  <a:solidFill>
                    <a:srgbClr val="404040"/>
                  </a:solidFill>
                  <a:latin typeface="メイリオ" panose="020B0604030504040204" pitchFamily="50" charset="-128"/>
                  <a:ea typeface="メイリオ" panose="020B0604030504040204" pitchFamily="50" charset="-128"/>
                </a:rPr>
                <a:t>定例会議</a:t>
              </a:r>
              <a:r>
                <a:rPr lang="en-US" altLang="ja-JP" b="1" dirty="0">
                  <a:solidFill>
                    <a:srgbClr val="404040"/>
                  </a:solidFill>
                  <a:latin typeface="メイリオ" panose="020B0604030504040204" pitchFamily="50" charset="-128"/>
                  <a:ea typeface="メイリオ" panose="020B0604030504040204" pitchFamily="50" charset="-128"/>
                </a:rPr>
                <a:t>)</a:t>
              </a:r>
              <a:endParaRPr lang="ja-JP" altLang="en-US" b="1" dirty="0">
                <a:solidFill>
                  <a:srgbClr val="404040"/>
                </a:solidFill>
                <a:latin typeface="メイリオ" panose="020B0604030504040204" pitchFamily="50" charset="-128"/>
                <a:ea typeface="メイリオ" panose="020B0604030504040204" pitchFamily="50" charset="-128"/>
              </a:endParaRPr>
            </a:p>
          </p:txBody>
        </p:sp>
        <p:sp>
          <p:nvSpPr>
            <p:cNvPr id="3" name="TextBox 20">
              <a:extLst>
                <a:ext uri="{FF2B5EF4-FFF2-40B4-BE49-F238E27FC236}">
                  <a16:creationId xmlns:a16="http://schemas.microsoft.com/office/drawing/2014/main" id="{8B183A3E-7D8A-AD80-789C-F2DFC3ED0658}"/>
                </a:ext>
              </a:extLst>
            </p:cNvPr>
            <p:cNvSpPr txBox="1"/>
            <p:nvPr/>
          </p:nvSpPr>
          <p:spPr>
            <a:xfrm>
              <a:off x="5874910" y="2579170"/>
              <a:ext cx="576290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b="1" dirty="0">
                  <a:solidFill>
                    <a:srgbClr val="404040"/>
                  </a:solidFill>
                  <a:latin typeface="メイリオ" panose="020B0604030504040204" pitchFamily="50" charset="-128"/>
                  <a:ea typeface="メイリオ" panose="020B0604030504040204" pitchFamily="50" charset="-128"/>
                </a:rPr>
                <a:t>② プロジェクト基本情報を入力することで、音声に含まれない</a:t>
              </a:r>
              <a:endParaRPr lang="en-US" altLang="ja-JP" b="1" dirty="0">
                <a:solidFill>
                  <a:srgbClr val="404040"/>
                </a:solidFill>
                <a:latin typeface="メイリオ" panose="020B0604030504040204" pitchFamily="50" charset="-128"/>
                <a:ea typeface="メイリオ" panose="020B0604030504040204" pitchFamily="50" charset="-128"/>
              </a:endParaRPr>
            </a:p>
            <a:p>
              <a:pPr algn="l"/>
              <a:r>
                <a:rPr lang="ja-JP" altLang="en-US" b="1" dirty="0">
                  <a:solidFill>
                    <a:srgbClr val="404040"/>
                  </a:solidFill>
                  <a:latin typeface="メイリオ" panose="020B0604030504040204" pitchFamily="50" charset="-128"/>
                  <a:ea typeface="メイリオ" panose="020B0604030504040204" pitchFamily="50" charset="-128"/>
                </a:rPr>
                <a:t>　 会議情報を議事録に反映</a:t>
              </a:r>
            </a:p>
          </p:txBody>
        </p:sp>
        <p:sp>
          <p:nvSpPr>
            <p:cNvPr id="4" name="TextBox 21">
              <a:extLst>
                <a:ext uri="{FF2B5EF4-FFF2-40B4-BE49-F238E27FC236}">
                  <a16:creationId xmlns:a16="http://schemas.microsoft.com/office/drawing/2014/main" id="{9259035C-E465-31EC-0F00-D69968DAE04D}"/>
                </a:ext>
              </a:extLst>
            </p:cNvPr>
            <p:cNvSpPr txBox="1"/>
            <p:nvPr/>
          </p:nvSpPr>
          <p:spPr>
            <a:xfrm>
              <a:off x="5874910" y="3349233"/>
              <a:ext cx="576290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b="1" dirty="0">
                  <a:solidFill>
                    <a:srgbClr val="404040"/>
                  </a:solidFill>
                  <a:latin typeface="メイリオ" panose="020B0604030504040204" pitchFamily="50" charset="-128"/>
                  <a:ea typeface="メイリオ" panose="020B0604030504040204" pitchFamily="50" charset="-128"/>
                </a:rPr>
                <a:t>③ 辞書登録機能で、プロジェクト単位の辞書を</a:t>
              </a:r>
              <a:endParaRPr lang="en-US" altLang="ja-JP" b="1" dirty="0">
                <a:solidFill>
                  <a:srgbClr val="404040"/>
                </a:solidFill>
                <a:latin typeface="メイリオ" panose="020B0604030504040204" pitchFamily="50" charset="-128"/>
                <a:ea typeface="メイリオ" panose="020B0604030504040204" pitchFamily="50" charset="-128"/>
              </a:endParaRPr>
            </a:p>
            <a:p>
              <a:pPr algn="l"/>
              <a:r>
                <a:rPr lang="ja-JP" altLang="en-US" b="1" dirty="0">
                  <a:solidFill>
                    <a:srgbClr val="404040"/>
                  </a:solidFill>
                  <a:latin typeface="メイリオ" panose="020B0604030504040204" pitchFamily="50" charset="-128"/>
                  <a:ea typeface="メイリオ" panose="020B0604030504040204" pitchFamily="50" charset="-128"/>
                </a:rPr>
                <a:t>　 作成されている場合はここで選択</a:t>
              </a:r>
            </a:p>
          </p:txBody>
        </p:sp>
        <p:sp>
          <p:nvSpPr>
            <p:cNvPr id="5" name="TextBox 22">
              <a:extLst>
                <a:ext uri="{FF2B5EF4-FFF2-40B4-BE49-F238E27FC236}">
                  <a16:creationId xmlns:a16="http://schemas.microsoft.com/office/drawing/2014/main" id="{ADB753DB-2B5C-41D7-B6F4-86C1CCC9BDFD}"/>
                </a:ext>
              </a:extLst>
            </p:cNvPr>
            <p:cNvSpPr txBox="1"/>
            <p:nvPr/>
          </p:nvSpPr>
          <p:spPr>
            <a:xfrm>
              <a:off x="5874910" y="4119296"/>
              <a:ext cx="576290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b="1" dirty="0">
                  <a:solidFill>
                    <a:srgbClr val="404040"/>
                  </a:solidFill>
                  <a:latin typeface="メイリオ" panose="020B0604030504040204" pitchFamily="50" charset="-128"/>
                  <a:ea typeface="メイリオ" panose="020B0604030504040204" pitchFamily="50" charset="-128"/>
                </a:rPr>
                <a:t>④ プロジェクトで使用する整形フォーマットを選択することで、</a:t>
              </a:r>
              <a:endParaRPr lang="en-US" altLang="ja-JP" b="1" dirty="0">
                <a:solidFill>
                  <a:srgbClr val="404040"/>
                </a:solidFill>
                <a:latin typeface="メイリオ" panose="020B0604030504040204" pitchFamily="50" charset="-128"/>
                <a:ea typeface="メイリオ" panose="020B0604030504040204" pitchFamily="50" charset="-128"/>
              </a:endParaRPr>
            </a:p>
            <a:p>
              <a:pPr algn="l"/>
              <a:r>
                <a:rPr lang="ja-JP" altLang="en-US" b="1" dirty="0">
                  <a:solidFill>
                    <a:srgbClr val="404040"/>
                  </a:solidFill>
                  <a:latin typeface="メイリオ" panose="020B0604030504040204" pitchFamily="50" charset="-128"/>
                  <a:ea typeface="メイリオ" panose="020B0604030504040204" pitchFamily="50" charset="-128"/>
                </a:rPr>
                <a:t>　 毎回自動的に選択したフォーマットが適用される</a:t>
              </a:r>
            </a:p>
          </p:txBody>
        </p:sp>
        <p:sp>
          <p:nvSpPr>
            <p:cNvPr id="6" name="TextBox 23">
              <a:extLst>
                <a:ext uri="{FF2B5EF4-FFF2-40B4-BE49-F238E27FC236}">
                  <a16:creationId xmlns:a16="http://schemas.microsoft.com/office/drawing/2014/main" id="{924D598B-6736-8C2F-8E7C-DF51ABE7DD3F}"/>
                </a:ext>
              </a:extLst>
            </p:cNvPr>
            <p:cNvSpPr txBox="1"/>
            <p:nvPr/>
          </p:nvSpPr>
          <p:spPr>
            <a:xfrm>
              <a:off x="5874910" y="4887308"/>
              <a:ext cx="576290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dirty="0">
                  <a:solidFill>
                    <a:srgbClr val="404040"/>
                  </a:solidFill>
                  <a:latin typeface="メイリオ" panose="020B0604030504040204" pitchFamily="50" charset="-128"/>
                  <a:ea typeface="メイリオ" panose="020B0604030504040204" pitchFamily="50" charset="-128"/>
                </a:rPr>
                <a:t>⑤ 議事録の横断検索を</a:t>
              </a:r>
              <a:r>
                <a:rPr lang="en-US" altLang="ja-JP" b="1" dirty="0">
                  <a:solidFill>
                    <a:srgbClr val="404040"/>
                  </a:solidFill>
                  <a:latin typeface="メイリオ" panose="020B0604030504040204" pitchFamily="50" charset="-128"/>
                  <a:ea typeface="メイリオ" panose="020B0604030504040204" pitchFamily="50" charset="-128"/>
                </a:rPr>
                <a:t>ON</a:t>
              </a:r>
              <a:r>
                <a:rPr lang="ja-JP" altLang="en-US" b="1" dirty="0">
                  <a:solidFill>
                    <a:srgbClr val="404040"/>
                  </a:solidFill>
                  <a:latin typeface="メイリオ" panose="020B0604030504040204" pitchFamily="50" charset="-128"/>
                  <a:ea typeface="メイリオ" panose="020B0604030504040204" pitchFamily="50" charset="-128"/>
                </a:rPr>
                <a:t>にすることで便利な検索機能が適用される</a:t>
              </a:r>
            </a:p>
          </p:txBody>
        </p:sp>
        <p:sp>
          <p:nvSpPr>
            <p:cNvPr id="7" name="TextBox 24">
              <a:extLst>
                <a:ext uri="{FF2B5EF4-FFF2-40B4-BE49-F238E27FC236}">
                  <a16:creationId xmlns:a16="http://schemas.microsoft.com/office/drawing/2014/main" id="{FB99D132-B567-BBAE-93C8-20546DF9E9CE}"/>
                </a:ext>
              </a:extLst>
            </p:cNvPr>
            <p:cNvSpPr txBox="1"/>
            <p:nvPr/>
          </p:nvSpPr>
          <p:spPr>
            <a:xfrm>
              <a:off x="5874910" y="5447398"/>
              <a:ext cx="576290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b="1" dirty="0">
                  <a:solidFill>
                    <a:srgbClr val="404040"/>
                  </a:solidFill>
                  <a:latin typeface="メイリオ" panose="020B0604030504040204" pitchFamily="50" charset="-128"/>
                  <a:ea typeface="メイリオ" panose="020B0604030504040204" pitchFamily="50" charset="-128"/>
                </a:rPr>
                <a:t>⑥ 議事録作成後に特定のユーザに自動共有するかどうかを選択</a:t>
              </a:r>
            </a:p>
          </p:txBody>
        </p:sp>
        <p:sp>
          <p:nvSpPr>
            <p:cNvPr id="8" name="TextBox 24">
              <a:extLst>
                <a:ext uri="{FF2B5EF4-FFF2-40B4-BE49-F238E27FC236}">
                  <a16:creationId xmlns:a16="http://schemas.microsoft.com/office/drawing/2014/main" id="{E5BF4363-3E8D-D75A-800F-59F3FB9A6EC6}"/>
                </a:ext>
              </a:extLst>
            </p:cNvPr>
            <p:cNvSpPr txBox="1"/>
            <p:nvPr/>
          </p:nvSpPr>
          <p:spPr>
            <a:xfrm>
              <a:off x="5874910" y="6007488"/>
              <a:ext cx="576290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b="1" dirty="0">
                  <a:solidFill>
                    <a:srgbClr val="404040"/>
                  </a:solidFill>
                  <a:latin typeface="メイリオ" panose="020B0604030504040204" pitchFamily="50" charset="-128"/>
                  <a:ea typeface="メイリオ" panose="020B0604030504040204" pitchFamily="50" charset="-128"/>
                </a:rPr>
                <a:t>⑦ 登録ボタンを押して完了</a:t>
              </a:r>
            </a:p>
          </p:txBody>
        </p:sp>
      </p:grpSp>
      <p:sp>
        <p:nvSpPr>
          <p:cNvPr id="11" name="Google Shape;629;p43">
            <a:extLst>
              <a:ext uri="{FF2B5EF4-FFF2-40B4-BE49-F238E27FC236}">
                <a16:creationId xmlns:a16="http://schemas.microsoft.com/office/drawing/2014/main" id="{E77D42BA-73C6-634A-DDDD-436EBA2C76E2}"/>
              </a:ext>
            </a:extLst>
          </p:cNvPr>
          <p:cNvSpPr txBox="1"/>
          <p:nvPr/>
        </p:nvSpPr>
        <p:spPr>
          <a:xfrm>
            <a:off x="926700" y="1931463"/>
            <a:ext cx="569939" cy="632421"/>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ja-JP" altLang="en-US" sz="1699" b="1"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①</a:t>
            </a:r>
            <a:endParaRPr sz="1699"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12" name="Google Shape;629;p43">
            <a:extLst>
              <a:ext uri="{FF2B5EF4-FFF2-40B4-BE49-F238E27FC236}">
                <a16:creationId xmlns:a16="http://schemas.microsoft.com/office/drawing/2014/main" id="{5BFE605E-99DF-7930-CC32-085166B9B7D1}"/>
              </a:ext>
            </a:extLst>
          </p:cNvPr>
          <p:cNvSpPr txBox="1"/>
          <p:nvPr/>
        </p:nvSpPr>
        <p:spPr>
          <a:xfrm>
            <a:off x="926700" y="3840662"/>
            <a:ext cx="569939" cy="632421"/>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ja-JP" altLang="en-US" sz="1699" b="1">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③</a:t>
            </a:r>
            <a:endParaRPr sz="1699"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13" name="Google Shape;629;p43">
            <a:extLst>
              <a:ext uri="{FF2B5EF4-FFF2-40B4-BE49-F238E27FC236}">
                <a16:creationId xmlns:a16="http://schemas.microsoft.com/office/drawing/2014/main" id="{4FB3A60A-E1CA-1C1F-5F44-DA4C14442A6E}"/>
              </a:ext>
            </a:extLst>
          </p:cNvPr>
          <p:cNvSpPr txBox="1"/>
          <p:nvPr/>
        </p:nvSpPr>
        <p:spPr>
          <a:xfrm>
            <a:off x="926701" y="4349187"/>
            <a:ext cx="569939" cy="632421"/>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ja-JP" altLang="en-US" sz="1699" b="1"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④</a:t>
            </a:r>
            <a:endParaRPr sz="1699"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14" name="Google Shape;629;p43">
            <a:extLst>
              <a:ext uri="{FF2B5EF4-FFF2-40B4-BE49-F238E27FC236}">
                <a16:creationId xmlns:a16="http://schemas.microsoft.com/office/drawing/2014/main" id="{C59A82D9-8E7B-6DE5-38F4-E30B719F11D5}"/>
              </a:ext>
            </a:extLst>
          </p:cNvPr>
          <p:cNvSpPr txBox="1"/>
          <p:nvPr/>
        </p:nvSpPr>
        <p:spPr>
          <a:xfrm>
            <a:off x="2353870" y="4585075"/>
            <a:ext cx="569939" cy="632421"/>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ja-JP" altLang="en-US" sz="1699" b="1"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⑤</a:t>
            </a:r>
            <a:endParaRPr sz="1699"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15" name="Google Shape;629;p43">
            <a:extLst>
              <a:ext uri="{FF2B5EF4-FFF2-40B4-BE49-F238E27FC236}">
                <a16:creationId xmlns:a16="http://schemas.microsoft.com/office/drawing/2014/main" id="{3BF14D23-AF1B-9CA1-D73F-745DC9E7BD99}"/>
              </a:ext>
            </a:extLst>
          </p:cNvPr>
          <p:cNvSpPr txBox="1"/>
          <p:nvPr/>
        </p:nvSpPr>
        <p:spPr>
          <a:xfrm>
            <a:off x="926699" y="5035798"/>
            <a:ext cx="569939" cy="632421"/>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ja-JP" altLang="en-US" sz="1699" b="1">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⑥</a:t>
            </a:r>
            <a:endParaRPr sz="1699"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16" name="Google Shape;629;p43">
            <a:extLst>
              <a:ext uri="{FF2B5EF4-FFF2-40B4-BE49-F238E27FC236}">
                <a16:creationId xmlns:a16="http://schemas.microsoft.com/office/drawing/2014/main" id="{04696896-358D-1260-C5C2-4B03662255F9}"/>
              </a:ext>
            </a:extLst>
          </p:cNvPr>
          <p:cNvSpPr txBox="1"/>
          <p:nvPr/>
        </p:nvSpPr>
        <p:spPr>
          <a:xfrm>
            <a:off x="4207906" y="5125471"/>
            <a:ext cx="569939" cy="632421"/>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ja-JP" altLang="en-US" sz="1699" b="1" i="0" u="none" strike="noStrike" cap="none"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⑦</a:t>
            </a:r>
            <a:endParaRPr sz="1699" b="0" i="0" u="none" strike="noStrike" cap="none"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10" name="Google Shape;489;p38">
            <a:extLst>
              <a:ext uri="{FF2B5EF4-FFF2-40B4-BE49-F238E27FC236}">
                <a16:creationId xmlns:a16="http://schemas.microsoft.com/office/drawing/2014/main" id="{6844E789-8610-55FE-9C0E-A9BB6E1BC8F1}"/>
              </a:ext>
            </a:extLst>
          </p:cNvPr>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プロジェクト機能</a:t>
            </a:r>
            <a:r>
              <a:rPr lang="en-US" sz="2500" b="1">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sz="1200" b="1">
                <a:solidFill>
                  <a:schemeClr val="lt1"/>
                </a:solidFill>
                <a:latin typeface="メイリオ" panose="020B0604030504040204" pitchFamily="50" charset="-128"/>
                <a:ea typeface="メイリオ" panose="020B0604030504040204" pitchFamily="50" charset="-128"/>
                <a:cs typeface="Meiryo"/>
                <a:sym typeface="Meiryo"/>
              </a:rPr>
              <a:t>便利機能</a:t>
            </a:r>
            <a:r>
              <a:rPr lang="en-US" sz="1200" b="1">
                <a:solidFill>
                  <a:schemeClr val="lt1"/>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21" name="TextBox 3">
            <a:extLst>
              <a:ext uri="{FF2B5EF4-FFF2-40B4-BE49-F238E27FC236}">
                <a16:creationId xmlns:a16="http://schemas.microsoft.com/office/drawing/2014/main" id="{69C162A4-05C2-1203-51EA-AA54002712C7}"/>
              </a:ext>
            </a:extLst>
          </p:cNvPr>
          <p:cNvSpPr txBox="1"/>
          <p:nvPr/>
        </p:nvSpPr>
        <p:spPr>
          <a:xfrm>
            <a:off x="2062983" y="1731281"/>
            <a:ext cx="2266835" cy="30777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dirty="0">
                <a:solidFill>
                  <a:schemeClr val="accent5">
                    <a:lumMod val="50000"/>
                  </a:schemeClr>
                </a:solidFill>
                <a:latin typeface="メイリオ" panose="020B0604030504040204" pitchFamily="50" charset="-128"/>
                <a:ea typeface="メイリオ" panose="020B0604030504040204" pitchFamily="50" charset="-128"/>
              </a:rPr>
              <a:t>プロジェクト登録画面</a:t>
            </a:r>
          </a:p>
        </p:txBody>
      </p:sp>
      <p:sp>
        <p:nvSpPr>
          <p:cNvPr id="23" name="Rectangle 22">
            <a:extLst>
              <a:ext uri="{FF2B5EF4-FFF2-40B4-BE49-F238E27FC236}">
                <a16:creationId xmlns:a16="http://schemas.microsoft.com/office/drawing/2014/main" id="{5BBBF520-3C90-1E4D-01F4-CFB9C829EA42}"/>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87;p21">
            <a:extLst>
              <a:ext uri="{FF2B5EF4-FFF2-40B4-BE49-F238E27FC236}">
                <a16:creationId xmlns:a16="http://schemas.microsoft.com/office/drawing/2014/main" id="{F94D096C-1360-2443-22A5-A078B35218B0}"/>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24" name="Google Shape;255;p26">
            <a:extLst>
              <a:ext uri="{FF2B5EF4-FFF2-40B4-BE49-F238E27FC236}">
                <a16:creationId xmlns:a16="http://schemas.microsoft.com/office/drawing/2014/main" id="{2E619807-0CE8-516E-0205-68F441F37A44}"/>
              </a:ext>
            </a:extLst>
          </p:cNvPr>
          <p:cNvGrpSpPr/>
          <p:nvPr/>
        </p:nvGrpSpPr>
        <p:grpSpPr>
          <a:xfrm>
            <a:off x="556429" y="1111680"/>
            <a:ext cx="3475639" cy="479430"/>
            <a:chOff x="601981" y="1446831"/>
            <a:chExt cx="2850442" cy="432309"/>
          </a:xfrm>
        </p:grpSpPr>
        <p:pic>
          <p:nvPicPr>
            <p:cNvPr id="26" name="Google Shape;256;p26">
              <a:extLst>
                <a:ext uri="{FF2B5EF4-FFF2-40B4-BE49-F238E27FC236}">
                  <a16:creationId xmlns:a16="http://schemas.microsoft.com/office/drawing/2014/main" id="{269D619A-6202-FB7C-BC67-06862BC79885}"/>
                </a:ext>
              </a:extLst>
            </p:cNvPr>
            <p:cNvPicPr preferRelativeResize="0"/>
            <p:nvPr/>
          </p:nvPicPr>
          <p:blipFill rotWithShape="1">
            <a:blip r:embed="rId4">
              <a:alphaModFix/>
            </a:blip>
            <a:srcRect/>
            <a:stretch/>
          </p:blipFill>
          <p:spPr>
            <a:xfrm>
              <a:off x="601981" y="1446831"/>
              <a:ext cx="2850442" cy="432309"/>
            </a:xfrm>
            <a:prstGeom prst="rect">
              <a:avLst/>
            </a:prstGeom>
            <a:noFill/>
            <a:ln>
              <a:noFill/>
            </a:ln>
          </p:spPr>
        </p:pic>
        <p:sp>
          <p:nvSpPr>
            <p:cNvPr id="27" name="Google Shape;257;p26">
              <a:extLst>
                <a:ext uri="{FF2B5EF4-FFF2-40B4-BE49-F238E27FC236}">
                  <a16:creationId xmlns:a16="http://schemas.microsoft.com/office/drawing/2014/main" id="{B45137F6-8511-A141-BD9F-98DDD41C25F1}"/>
                </a:ext>
              </a:extLst>
            </p:cNvPr>
            <p:cNvSpPr txBox="1"/>
            <p:nvPr/>
          </p:nvSpPr>
          <p:spPr>
            <a:xfrm>
              <a:off x="777986" y="1560281"/>
              <a:ext cx="2569914"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ja-JP" altLang="en-US" sz="2000" b="1" i="1" dirty="0">
                  <a:solidFill>
                    <a:srgbClr val="FFFFFF"/>
                  </a:solidFill>
                  <a:latin typeface="メイリオ" panose="020B0604030504040204" pitchFamily="50" charset="-128"/>
                  <a:ea typeface="メイリオ" panose="020B0604030504040204" pitchFamily="50" charset="-128"/>
                  <a:cs typeface="Meiryo"/>
                  <a:sym typeface="Meiryo"/>
                </a:rPr>
                <a:t>プロジェクト新規作成手順</a:t>
              </a:r>
            </a:p>
          </p:txBody>
        </p:sp>
      </p:grpSp>
      <p:sp>
        <p:nvSpPr>
          <p:cNvPr id="28" name="TextBox 2">
            <a:extLst>
              <a:ext uri="{FF2B5EF4-FFF2-40B4-BE49-F238E27FC236}">
                <a16:creationId xmlns:a16="http://schemas.microsoft.com/office/drawing/2014/main" id="{05DCCBA1-6AB7-263E-F57F-4EA627372116}"/>
              </a:ext>
            </a:extLst>
          </p:cNvPr>
          <p:cNvSpPr txBox="1"/>
          <p:nvPr/>
        </p:nvSpPr>
        <p:spPr>
          <a:xfrm>
            <a:off x="4207906" y="1155287"/>
            <a:ext cx="72375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各項目を入力・選択してプロジェクト登録をしましょう。</a:t>
            </a:r>
          </a:p>
        </p:txBody>
      </p:sp>
      <p:sp>
        <p:nvSpPr>
          <p:cNvPr id="30" name="Google Shape;190;p21">
            <a:extLst>
              <a:ext uri="{FF2B5EF4-FFF2-40B4-BE49-F238E27FC236}">
                <a16:creationId xmlns:a16="http://schemas.microsoft.com/office/drawing/2014/main" id="{7ADA6727-169B-F3C2-F1F0-79C5BD157A22}"/>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24</a:t>
            </a:r>
            <a:endParaRPr b="1" dirty="0">
              <a:solidFill>
                <a:schemeClr val="lt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EBA2531A-6979-2C0D-7E20-DE019F182022}"/>
            </a:ext>
          </a:extLst>
        </p:cNvPr>
        <p:cNvGrpSpPr/>
        <p:nvPr/>
      </p:nvGrpSpPr>
      <p:grpSpPr>
        <a:xfrm>
          <a:off x="0" y="0"/>
          <a:ext cx="0" cy="0"/>
          <a:chOff x="0" y="0"/>
          <a:chExt cx="0" cy="0"/>
        </a:xfrm>
      </p:grpSpPr>
      <p:sp>
        <p:nvSpPr>
          <p:cNvPr id="8" name="Google Shape;489;p38">
            <a:extLst>
              <a:ext uri="{FF2B5EF4-FFF2-40B4-BE49-F238E27FC236}">
                <a16:creationId xmlns:a16="http://schemas.microsoft.com/office/drawing/2014/main" id="{E3DCB3A0-C9E7-CFB9-DC99-77DB4023116D}"/>
              </a:ext>
            </a:extLst>
          </p:cNvPr>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プロジェクト機能</a:t>
            </a:r>
            <a:r>
              <a:rPr lang="en-US" sz="2500" b="1">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sz="1200" b="1">
                <a:solidFill>
                  <a:schemeClr val="lt1"/>
                </a:solidFill>
                <a:latin typeface="メイリオ" panose="020B0604030504040204" pitchFamily="50" charset="-128"/>
                <a:ea typeface="メイリオ" panose="020B0604030504040204" pitchFamily="50" charset="-128"/>
                <a:cs typeface="Meiryo"/>
                <a:sym typeface="Meiryo"/>
              </a:rPr>
              <a:t>便利機能</a:t>
            </a:r>
            <a:r>
              <a:rPr lang="en-US" sz="1200" b="1">
                <a:solidFill>
                  <a:schemeClr val="lt1"/>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grpSp>
        <p:nvGrpSpPr>
          <p:cNvPr id="22" name="グループ化 21">
            <a:extLst>
              <a:ext uri="{FF2B5EF4-FFF2-40B4-BE49-F238E27FC236}">
                <a16:creationId xmlns:a16="http://schemas.microsoft.com/office/drawing/2014/main" id="{618D9512-66C8-40AE-1883-262EE475488C}"/>
              </a:ext>
            </a:extLst>
          </p:cNvPr>
          <p:cNvGrpSpPr/>
          <p:nvPr/>
        </p:nvGrpSpPr>
        <p:grpSpPr>
          <a:xfrm>
            <a:off x="714103" y="2128055"/>
            <a:ext cx="5856856" cy="3644407"/>
            <a:chOff x="1031625" y="1973566"/>
            <a:chExt cx="5856856" cy="3644407"/>
          </a:xfrm>
        </p:grpSpPr>
        <p:grpSp>
          <p:nvGrpSpPr>
            <p:cNvPr id="21" name="グループ化 20">
              <a:extLst>
                <a:ext uri="{FF2B5EF4-FFF2-40B4-BE49-F238E27FC236}">
                  <a16:creationId xmlns:a16="http://schemas.microsoft.com/office/drawing/2014/main" id="{B7F2ECC2-C67B-D965-B540-8002D282C4FA}"/>
                </a:ext>
              </a:extLst>
            </p:cNvPr>
            <p:cNvGrpSpPr/>
            <p:nvPr/>
          </p:nvGrpSpPr>
          <p:grpSpPr>
            <a:xfrm>
              <a:off x="1031625" y="2331884"/>
              <a:ext cx="5856856" cy="3286089"/>
              <a:chOff x="1031625" y="2331884"/>
              <a:chExt cx="5856856" cy="3286089"/>
            </a:xfrm>
          </p:grpSpPr>
          <p:pic>
            <p:nvPicPr>
              <p:cNvPr id="3" name="図 2">
                <a:extLst>
                  <a:ext uri="{FF2B5EF4-FFF2-40B4-BE49-F238E27FC236}">
                    <a16:creationId xmlns:a16="http://schemas.microsoft.com/office/drawing/2014/main" id="{1F01E194-7760-953D-1016-F2C5482820B8}"/>
                  </a:ext>
                </a:extLst>
              </p:cNvPr>
              <p:cNvPicPr>
                <a:picLocks noChangeAspect="1"/>
              </p:cNvPicPr>
              <p:nvPr/>
            </p:nvPicPr>
            <p:blipFill>
              <a:blip r:embed="rId3"/>
              <a:stretch>
                <a:fillRect/>
              </a:stretch>
            </p:blipFill>
            <p:spPr>
              <a:xfrm>
                <a:off x="1031625" y="2331884"/>
                <a:ext cx="5856856" cy="3231595"/>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5" name="Google Shape;623;p43">
                <a:extLst>
                  <a:ext uri="{FF2B5EF4-FFF2-40B4-BE49-F238E27FC236}">
                    <a16:creationId xmlns:a16="http://schemas.microsoft.com/office/drawing/2014/main" id="{774C821F-2B6C-AF98-E84D-50C66C3A7FF2}"/>
                  </a:ext>
                </a:extLst>
              </p:cNvPr>
              <p:cNvSpPr/>
              <p:nvPr/>
            </p:nvSpPr>
            <p:spPr>
              <a:xfrm>
                <a:off x="3856057" y="5301762"/>
                <a:ext cx="223837" cy="197644"/>
              </a:xfrm>
              <a:prstGeom prst="roundRect">
                <a:avLst>
                  <a:gd name="adj" fmla="val 7015"/>
                </a:avLst>
              </a:prstGeom>
              <a:noFill/>
              <a:ln w="23150" cap="flat" cmpd="sng">
                <a:solidFill>
                  <a:srgbClr val="FF4B4B"/>
                </a:solidFill>
                <a:prstDash val="solid"/>
                <a:miter lim="800000"/>
                <a:headEnd type="none" w="sm" len="sm"/>
                <a:tailEnd type="none" w="sm" len="sm"/>
              </a:ln>
            </p:spPr>
            <p:txBody>
              <a:bodyPr spcFirstLastPara="1" wrap="square" lIns="60575" tIns="30275" rIns="60575" bIns="30275" anchor="ctr" anchorCtr="0">
                <a:noAutofit/>
              </a:bodyPr>
              <a:lstStyle/>
              <a:p>
                <a:pPr marL="0" marR="0" lvl="0" indent="0" algn="ctr" rtl="0">
                  <a:lnSpc>
                    <a:spcPct val="100000"/>
                  </a:lnSpc>
                  <a:spcBef>
                    <a:spcPts val="0"/>
                  </a:spcBef>
                  <a:spcAft>
                    <a:spcPts val="0"/>
                  </a:spcAft>
                  <a:buClr>
                    <a:srgbClr val="000000"/>
                  </a:buClr>
                  <a:buSzPts val="1060"/>
                  <a:buFont typeface="Arial"/>
                  <a:buNone/>
                </a:pPr>
                <a:endParaRPr sz="1060" b="1" i="0" u="none" strike="noStrike" cap="none">
                  <a:solidFill>
                    <a:schemeClr val="accent5"/>
                  </a:solidFill>
                  <a:latin typeface="Arial"/>
                  <a:ea typeface="Arial"/>
                  <a:cs typeface="Arial"/>
                  <a:sym typeface="Arial"/>
                </a:endParaRPr>
              </a:p>
            </p:txBody>
          </p:sp>
          <p:sp>
            <p:nvSpPr>
              <p:cNvPr id="6" name="Google Shape;629;p43">
                <a:extLst>
                  <a:ext uri="{FF2B5EF4-FFF2-40B4-BE49-F238E27FC236}">
                    <a16:creationId xmlns:a16="http://schemas.microsoft.com/office/drawing/2014/main" id="{FC6FBE34-0CE0-7269-C10F-61B06A5D4C72}"/>
                  </a:ext>
                </a:extLst>
              </p:cNvPr>
              <p:cNvSpPr txBox="1"/>
              <p:nvPr/>
            </p:nvSpPr>
            <p:spPr>
              <a:xfrm>
                <a:off x="3325193" y="4985552"/>
                <a:ext cx="569939" cy="632421"/>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ja-JP" altLang="en-US" sz="1699" b="1" i="0" u="none" strike="noStrike" cap="none"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①</a:t>
                </a:r>
                <a:endParaRPr sz="1699" b="0" i="0" u="none" strike="noStrike" cap="none"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7" name="Google Shape;622;p43">
                <a:extLst>
                  <a:ext uri="{FF2B5EF4-FFF2-40B4-BE49-F238E27FC236}">
                    <a16:creationId xmlns:a16="http://schemas.microsoft.com/office/drawing/2014/main" id="{E5DC718B-CFA0-8E69-6D51-64DA474CA8DB}"/>
                  </a:ext>
                </a:extLst>
              </p:cNvPr>
              <p:cNvSpPr/>
              <p:nvPr/>
            </p:nvSpPr>
            <p:spPr>
              <a:xfrm>
                <a:off x="3243235" y="4497367"/>
                <a:ext cx="928716" cy="165121"/>
              </a:xfrm>
              <a:prstGeom prst="roundRect">
                <a:avLst>
                  <a:gd name="adj" fmla="val 7015"/>
                </a:avLst>
              </a:prstGeom>
              <a:noFill/>
              <a:ln w="23150" cap="flat" cmpd="sng">
                <a:solidFill>
                  <a:srgbClr val="FF4B4B"/>
                </a:solidFill>
                <a:prstDash val="solid"/>
                <a:miter lim="800000"/>
                <a:headEnd type="none" w="sm" len="sm"/>
                <a:tailEnd type="none" w="sm" len="sm"/>
              </a:ln>
            </p:spPr>
            <p:txBody>
              <a:bodyPr spcFirstLastPara="1" wrap="square" lIns="60575" tIns="30275" rIns="60575" bIns="30275" anchor="ctr" anchorCtr="0">
                <a:noAutofit/>
              </a:bodyPr>
              <a:lstStyle/>
              <a:p>
                <a:pPr marL="0" marR="0" lvl="0" indent="0" algn="ctr" rtl="0">
                  <a:lnSpc>
                    <a:spcPct val="100000"/>
                  </a:lnSpc>
                  <a:spcBef>
                    <a:spcPts val="0"/>
                  </a:spcBef>
                  <a:spcAft>
                    <a:spcPts val="0"/>
                  </a:spcAft>
                  <a:buClr>
                    <a:srgbClr val="000000"/>
                  </a:buClr>
                  <a:buSzPts val="1060"/>
                  <a:buFont typeface="Arial"/>
                  <a:buNone/>
                </a:pPr>
                <a:endParaRPr sz="1060" b="1" i="0" u="none" strike="noStrike" cap="none">
                  <a:solidFill>
                    <a:schemeClr val="accent5"/>
                  </a:solidFill>
                  <a:latin typeface="Arial"/>
                  <a:ea typeface="Arial"/>
                  <a:cs typeface="Arial"/>
                  <a:sym typeface="Arial"/>
                </a:endParaRPr>
              </a:p>
            </p:txBody>
          </p:sp>
          <p:sp>
            <p:nvSpPr>
              <p:cNvPr id="9" name="Google Shape;629;p43">
                <a:extLst>
                  <a:ext uri="{FF2B5EF4-FFF2-40B4-BE49-F238E27FC236}">
                    <a16:creationId xmlns:a16="http://schemas.microsoft.com/office/drawing/2014/main" id="{B22A2BB6-C161-AB4B-84D4-2859E9DC30AF}"/>
                  </a:ext>
                </a:extLst>
              </p:cNvPr>
              <p:cNvSpPr txBox="1"/>
              <p:nvPr/>
            </p:nvSpPr>
            <p:spPr>
              <a:xfrm>
                <a:off x="3001149" y="4125096"/>
                <a:ext cx="569939" cy="632421"/>
              </a:xfrm>
              <a:prstGeom prst="rect">
                <a:avLst/>
              </a:prstGeom>
              <a:noFill/>
              <a:ln>
                <a:noFill/>
              </a:ln>
            </p:spPr>
            <p:txBody>
              <a:bodyPr spcFirstLastPara="1" wrap="square" lIns="0" tIns="237875" rIns="0" bIns="0" anchor="t" anchorCtr="0">
                <a:spAutoFit/>
              </a:bodyPr>
              <a:lstStyle/>
              <a:p>
                <a:pPr marL="10573" marR="0" lvl="0" indent="0" algn="just" rtl="0">
                  <a:lnSpc>
                    <a:spcPct val="150000"/>
                  </a:lnSpc>
                  <a:spcBef>
                    <a:spcPts val="0"/>
                  </a:spcBef>
                  <a:spcAft>
                    <a:spcPts val="0"/>
                  </a:spcAft>
                  <a:buClr>
                    <a:srgbClr val="000000"/>
                  </a:buClr>
                  <a:buSzPts val="999"/>
                  <a:buFont typeface="Arial"/>
                  <a:buNone/>
                </a:pPr>
                <a:r>
                  <a:rPr lang="ja-JP" altLang="en-US" sz="1699" b="1">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②</a:t>
                </a:r>
                <a:endParaRPr sz="1699"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11" name="TextBox 3">
                <a:extLst>
                  <a:ext uri="{FF2B5EF4-FFF2-40B4-BE49-F238E27FC236}">
                    <a16:creationId xmlns:a16="http://schemas.microsoft.com/office/drawing/2014/main" id="{D5B22A4E-4304-5061-F400-3CD1488D35B3}"/>
                  </a:ext>
                </a:extLst>
              </p:cNvPr>
              <p:cNvSpPr txBox="1"/>
              <p:nvPr/>
            </p:nvSpPr>
            <p:spPr>
              <a:xfrm>
                <a:off x="3001149" y="4135096"/>
                <a:ext cx="1982807" cy="30777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dirty="0">
                    <a:solidFill>
                      <a:srgbClr val="FF0000"/>
                    </a:solidFill>
                    <a:latin typeface="メイリオ" panose="020B0604030504040204" pitchFamily="50" charset="-128"/>
                    <a:ea typeface="メイリオ" panose="020B0604030504040204" pitchFamily="50" charset="-128"/>
                  </a:rPr>
                  <a:t>登録したプロジェクト</a:t>
                </a:r>
              </a:p>
            </p:txBody>
          </p:sp>
        </p:grpSp>
        <p:sp>
          <p:nvSpPr>
            <p:cNvPr id="18" name="TextBox 3">
              <a:extLst>
                <a:ext uri="{FF2B5EF4-FFF2-40B4-BE49-F238E27FC236}">
                  <a16:creationId xmlns:a16="http://schemas.microsoft.com/office/drawing/2014/main" id="{AF433F19-4BEE-9C3B-0477-9A0CEEE2D384}"/>
                </a:ext>
              </a:extLst>
            </p:cNvPr>
            <p:cNvSpPr txBox="1"/>
            <p:nvPr/>
          </p:nvSpPr>
          <p:spPr>
            <a:xfrm>
              <a:off x="2826636" y="1973566"/>
              <a:ext cx="2266835" cy="30777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a:solidFill>
                    <a:schemeClr val="accent5">
                      <a:lumMod val="50000"/>
                    </a:schemeClr>
                  </a:solidFill>
                  <a:latin typeface="メイリオ" panose="020B0604030504040204" pitchFamily="50" charset="-128"/>
                  <a:ea typeface="メイリオ" panose="020B0604030504040204" pitchFamily="50" charset="-128"/>
                </a:rPr>
                <a:t>新規議事録作成画面</a:t>
              </a:r>
            </a:p>
          </p:txBody>
        </p:sp>
      </p:grpSp>
      <p:sp>
        <p:nvSpPr>
          <p:cNvPr id="37" name="Rectangle 36">
            <a:extLst>
              <a:ext uri="{FF2B5EF4-FFF2-40B4-BE49-F238E27FC236}">
                <a16:creationId xmlns:a16="http://schemas.microsoft.com/office/drawing/2014/main" id="{0FB60178-3FC5-4FB4-2F34-C033BE0F5EC1}"/>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Google Shape;187;p21">
            <a:extLst>
              <a:ext uri="{FF2B5EF4-FFF2-40B4-BE49-F238E27FC236}">
                <a16:creationId xmlns:a16="http://schemas.microsoft.com/office/drawing/2014/main" id="{82F1423A-1D3E-B8CA-F748-DE2A9DB1EAA3}"/>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13" name="Google Shape;255;p26">
            <a:extLst>
              <a:ext uri="{FF2B5EF4-FFF2-40B4-BE49-F238E27FC236}">
                <a16:creationId xmlns:a16="http://schemas.microsoft.com/office/drawing/2014/main" id="{9ED15641-CAEB-7CD0-EA75-98F764D7CCD7}"/>
              </a:ext>
            </a:extLst>
          </p:cNvPr>
          <p:cNvGrpSpPr/>
          <p:nvPr/>
        </p:nvGrpSpPr>
        <p:grpSpPr>
          <a:xfrm>
            <a:off x="556429" y="1111680"/>
            <a:ext cx="3014659" cy="479430"/>
            <a:chOff x="601981" y="1446831"/>
            <a:chExt cx="2472383" cy="432309"/>
          </a:xfrm>
        </p:grpSpPr>
        <p:pic>
          <p:nvPicPr>
            <p:cNvPr id="17" name="Google Shape;256;p26">
              <a:extLst>
                <a:ext uri="{FF2B5EF4-FFF2-40B4-BE49-F238E27FC236}">
                  <a16:creationId xmlns:a16="http://schemas.microsoft.com/office/drawing/2014/main" id="{CC392EB9-7777-DF95-3DC4-E945C29D0547}"/>
                </a:ext>
              </a:extLst>
            </p:cNvPr>
            <p:cNvPicPr preferRelativeResize="0"/>
            <p:nvPr/>
          </p:nvPicPr>
          <p:blipFill rotWithShape="1">
            <a:blip r:embed="rId4">
              <a:alphaModFix/>
            </a:blip>
            <a:srcRect/>
            <a:stretch/>
          </p:blipFill>
          <p:spPr>
            <a:xfrm>
              <a:off x="601981" y="1446831"/>
              <a:ext cx="2472383" cy="432309"/>
            </a:xfrm>
            <a:prstGeom prst="rect">
              <a:avLst/>
            </a:prstGeom>
            <a:noFill/>
            <a:ln>
              <a:noFill/>
            </a:ln>
          </p:spPr>
        </p:pic>
        <p:sp>
          <p:nvSpPr>
            <p:cNvPr id="19" name="Google Shape;257;p26">
              <a:extLst>
                <a:ext uri="{FF2B5EF4-FFF2-40B4-BE49-F238E27FC236}">
                  <a16:creationId xmlns:a16="http://schemas.microsoft.com/office/drawing/2014/main" id="{45C620FE-9F51-F090-DD13-4432D0A51B35}"/>
                </a:ext>
              </a:extLst>
            </p:cNvPr>
            <p:cNvSpPr txBox="1"/>
            <p:nvPr/>
          </p:nvSpPr>
          <p:spPr>
            <a:xfrm>
              <a:off x="777986" y="1560281"/>
              <a:ext cx="2138782"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ja-JP" altLang="en-US" sz="2000" b="1" i="1" dirty="0">
                  <a:solidFill>
                    <a:srgbClr val="FFFFFF"/>
                  </a:solidFill>
                  <a:latin typeface="メイリオ" panose="020B0604030504040204" pitchFamily="50" charset="-128"/>
                  <a:ea typeface="メイリオ" panose="020B0604030504040204" pitchFamily="50" charset="-128"/>
                  <a:cs typeface="Meiryo"/>
                  <a:sym typeface="Meiryo"/>
                </a:rPr>
                <a:t>プロジェクト選択方法</a:t>
              </a:r>
            </a:p>
          </p:txBody>
        </p:sp>
      </p:grpSp>
      <p:sp>
        <p:nvSpPr>
          <p:cNvPr id="20" name="TextBox 2">
            <a:extLst>
              <a:ext uri="{FF2B5EF4-FFF2-40B4-BE49-F238E27FC236}">
                <a16:creationId xmlns:a16="http://schemas.microsoft.com/office/drawing/2014/main" id="{B1E5B7A0-6A7D-88CA-1DEC-0BC58955BFE5}"/>
              </a:ext>
            </a:extLst>
          </p:cNvPr>
          <p:cNvSpPr txBox="1"/>
          <p:nvPr/>
        </p:nvSpPr>
        <p:spPr>
          <a:xfrm>
            <a:off x="3707593" y="1155287"/>
            <a:ext cx="72375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登録後、議事録作成時にプロジェクト選択が可能となります。</a:t>
            </a:r>
          </a:p>
        </p:txBody>
      </p:sp>
      <p:grpSp>
        <p:nvGrpSpPr>
          <p:cNvPr id="28" name="グループ化 27">
            <a:extLst>
              <a:ext uri="{FF2B5EF4-FFF2-40B4-BE49-F238E27FC236}">
                <a16:creationId xmlns:a16="http://schemas.microsoft.com/office/drawing/2014/main" id="{654E1D3A-6D16-34DC-1B35-D9096FFDCDFA}"/>
              </a:ext>
            </a:extLst>
          </p:cNvPr>
          <p:cNvGrpSpPr/>
          <p:nvPr/>
        </p:nvGrpSpPr>
        <p:grpSpPr>
          <a:xfrm>
            <a:off x="7142922" y="2517716"/>
            <a:ext cx="4334975" cy="2938535"/>
            <a:chOff x="7098531" y="2277899"/>
            <a:chExt cx="4334975" cy="2938535"/>
          </a:xfrm>
        </p:grpSpPr>
        <p:sp>
          <p:nvSpPr>
            <p:cNvPr id="12" name="Google Shape;627;p43">
              <a:extLst>
                <a:ext uri="{FF2B5EF4-FFF2-40B4-BE49-F238E27FC236}">
                  <a16:creationId xmlns:a16="http://schemas.microsoft.com/office/drawing/2014/main" id="{84EE30CF-F5D2-F137-EFC4-53BCE4E01F3E}"/>
                </a:ext>
              </a:extLst>
            </p:cNvPr>
            <p:cNvSpPr txBox="1"/>
            <p:nvPr/>
          </p:nvSpPr>
          <p:spPr>
            <a:xfrm>
              <a:off x="7098531" y="2277899"/>
              <a:ext cx="4111425" cy="802784"/>
            </a:xfrm>
            <a:prstGeom prst="rect">
              <a:avLst/>
            </a:prstGeom>
            <a:noFill/>
            <a:ln>
              <a:noFill/>
            </a:ln>
          </p:spPr>
          <p:txBody>
            <a:bodyPr spcFirstLastPara="1" wrap="square" lIns="0" tIns="0" rIns="0" bIns="0" anchor="t" anchorCtr="0">
              <a:spAutoFit/>
            </a:bodyPr>
            <a:lstStyle/>
            <a:p>
              <a:pPr marL="0" marR="0" lvl="0" indent="0" rtl="0">
                <a:lnSpc>
                  <a:spcPct val="100000"/>
                </a:lnSpc>
                <a:spcBef>
                  <a:spcPts val="500"/>
                </a:spcBef>
                <a:spcAft>
                  <a:spcPts val="0"/>
                </a:spcAft>
                <a:buClr>
                  <a:srgbClr val="000000"/>
                </a:buClr>
                <a:buSzPts val="1200"/>
                <a:buFont typeface="Arial"/>
                <a:buNone/>
              </a:pPr>
              <a:r>
                <a:rPr lang="en-US" sz="1600" b="1" dirty="0">
                  <a:solidFill>
                    <a:srgbClr val="404040"/>
                  </a:solidFill>
                  <a:latin typeface="メイリオ"/>
                  <a:ea typeface="メイリオ"/>
                  <a:cs typeface="Meiryo"/>
                  <a:sym typeface="Meiryo"/>
                </a:rPr>
                <a:t>①</a:t>
              </a:r>
              <a:r>
                <a:rPr lang="ja-JP" altLang="en-US" sz="1600" b="1" dirty="0">
                  <a:solidFill>
                    <a:srgbClr val="404040"/>
                  </a:solidFill>
                  <a:latin typeface="メイリオ"/>
                  <a:ea typeface="メイリオ"/>
                  <a:cs typeface="Meiryo"/>
                  <a:sym typeface="Meiryo"/>
                </a:rPr>
                <a:t>画面中央下のプロジェクトボタンを押す</a:t>
              </a:r>
              <a:br>
                <a:rPr lang="en-US" sz="1600" b="1" dirty="0">
                  <a:solidFill>
                    <a:srgbClr val="404040"/>
                  </a:solidFill>
                  <a:latin typeface="メイリオ" panose="020B0604030504040204" pitchFamily="50" charset="-128"/>
                  <a:ea typeface="メイリオ" panose="020B0604030504040204" pitchFamily="50" charset="-128"/>
                  <a:cs typeface="Meiryo"/>
                </a:rPr>
              </a:br>
              <a:br>
                <a:rPr lang="en-US" sz="1600" b="1" dirty="0">
                  <a:solidFill>
                    <a:srgbClr val="404040"/>
                  </a:solidFill>
                  <a:latin typeface="メイリオ" panose="020B0604030504040204" pitchFamily="50" charset="-128"/>
                  <a:ea typeface="メイリオ" panose="020B0604030504040204" pitchFamily="50" charset="-128"/>
                  <a:cs typeface="Meiryo"/>
                </a:rPr>
              </a:br>
              <a:r>
                <a:rPr lang="en-US" sz="1600" b="1" dirty="0">
                  <a:solidFill>
                    <a:srgbClr val="404040"/>
                  </a:solidFill>
                  <a:latin typeface="メイリオ"/>
                  <a:ea typeface="メイリオ"/>
                  <a:cs typeface="Meiryo"/>
                  <a:sym typeface="Meiryo"/>
                </a:rPr>
                <a:t>②</a:t>
              </a:r>
              <a:r>
                <a:rPr lang="ja-JP" altLang="en-US" sz="1600" b="1" dirty="0">
                  <a:solidFill>
                    <a:srgbClr val="404040"/>
                  </a:solidFill>
                  <a:latin typeface="メイリオ"/>
                  <a:ea typeface="メイリオ"/>
                  <a:cs typeface="Meiryo"/>
                  <a:sym typeface="Meiryo"/>
                </a:rPr>
                <a:t>登録したプロジェクトを選択して反映</a:t>
              </a:r>
              <a:endParaRPr sz="1600" b="1" i="0" u="none" strike="noStrike" cap="none" dirty="0">
                <a:solidFill>
                  <a:srgbClr val="404040"/>
                </a:solidFill>
                <a:latin typeface="メイリオ"/>
                <a:ea typeface="メイリオ"/>
                <a:cs typeface="Meiryo"/>
                <a:sym typeface="Meiryo"/>
              </a:endParaRPr>
            </a:p>
          </p:txBody>
        </p:sp>
        <p:grpSp>
          <p:nvGrpSpPr>
            <p:cNvPr id="27" name="グループ化 26">
              <a:extLst>
                <a:ext uri="{FF2B5EF4-FFF2-40B4-BE49-F238E27FC236}">
                  <a16:creationId xmlns:a16="http://schemas.microsoft.com/office/drawing/2014/main" id="{A60DD008-F2CD-8FB8-C533-7EB111B9793A}"/>
                </a:ext>
              </a:extLst>
            </p:cNvPr>
            <p:cNvGrpSpPr/>
            <p:nvPr/>
          </p:nvGrpSpPr>
          <p:grpSpPr>
            <a:xfrm>
              <a:off x="7098531" y="3429000"/>
              <a:ext cx="4334975" cy="1787434"/>
              <a:chOff x="7142922" y="3429000"/>
              <a:chExt cx="4334975" cy="1787434"/>
            </a:xfrm>
          </p:grpSpPr>
          <p:sp>
            <p:nvSpPr>
              <p:cNvPr id="23" name="Google Shape;325;p6">
                <a:extLst>
                  <a:ext uri="{FF2B5EF4-FFF2-40B4-BE49-F238E27FC236}">
                    <a16:creationId xmlns:a16="http://schemas.microsoft.com/office/drawing/2014/main" id="{34482CE7-F483-382B-E54F-0F8A29BD8B36}"/>
                  </a:ext>
                </a:extLst>
              </p:cNvPr>
              <p:cNvSpPr/>
              <p:nvPr/>
            </p:nvSpPr>
            <p:spPr>
              <a:xfrm>
                <a:off x="7142922" y="3429000"/>
                <a:ext cx="4334975" cy="1787434"/>
              </a:xfrm>
              <a:prstGeom prst="roundRect">
                <a:avLst>
                  <a:gd name="adj" fmla="val 6150"/>
                </a:avLst>
              </a:prstGeom>
              <a:solidFill>
                <a:srgbClr val="FFFBE6"/>
              </a:solidFill>
              <a:ln w="19050">
                <a:solidFill>
                  <a:srgbClr val="FEE89D"/>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25" name="Google Shape;206;p22">
                <a:extLst>
                  <a:ext uri="{FF2B5EF4-FFF2-40B4-BE49-F238E27FC236}">
                    <a16:creationId xmlns:a16="http://schemas.microsoft.com/office/drawing/2014/main" id="{D5CEABE6-D5CE-8FC8-17B3-C87822B0B792}"/>
                  </a:ext>
                </a:extLst>
              </p:cNvPr>
              <p:cNvSpPr txBox="1"/>
              <p:nvPr/>
            </p:nvSpPr>
            <p:spPr>
              <a:xfrm>
                <a:off x="7316918" y="3648364"/>
                <a:ext cx="1467660" cy="203700"/>
              </a:xfrm>
              <a:prstGeom prst="rect">
                <a:avLst/>
              </a:prstGeom>
              <a:noFill/>
              <a:ln>
                <a:noFill/>
              </a:ln>
            </p:spPr>
            <p:txBody>
              <a:bodyPr spcFirstLastPara="1" wrap="square" lIns="0" tIns="0" rIns="0" bIns="0" anchor="t" anchorCtr="0">
                <a:spAutoFit/>
              </a:bodyPr>
              <a:lstStyle/>
              <a:p>
                <a:pPr marL="0" marR="0" lvl="0" indent="0" algn="l">
                  <a:spcBef>
                    <a:spcPts val="0"/>
                  </a:spcBef>
                  <a:spcAft>
                    <a:spcPts val="0"/>
                  </a:spcAft>
                  <a:buNone/>
                </a:pPr>
                <a:r>
                  <a:rPr lang="ja-JP" altLang="en-US" sz="1500" b="1" dirty="0">
                    <a:solidFill>
                      <a:srgbClr val="404040"/>
                    </a:solidFill>
                    <a:latin typeface="メイリオ" panose="020B0604030504040204" pitchFamily="50" charset="-128"/>
                    <a:ea typeface="メイリオ" panose="020B0604030504040204" pitchFamily="50" charset="-128"/>
                  </a:rPr>
                  <a:t>💡ポイント</a:t>
                </a:r>
                <a:endParaRPr lang="en-US" sz="1500" b="1" dirty="0">
                  <a:solidFill>
                    <a:srgbClr val="404040"/>
                  </a:solidFill>
                  <a:latin typeface="メイリオ" panose="020B0604030504040204" pitchFamily="50" charset="-128"/>
                  <a:ea typeface="メイリオ" panose="020B0604030504040204" pitchFamily="50" charset="-128"/>
                </a:endParaRPr>
              </a:p>
            </p:txBody>
          </p:sp>
          <p:sp>
            <p:nvSpPr>
              <p:cNvPr id="26" name="Google Shape;207;p22">
                <a:extLst>
                  <a:ext uri="{FF2B5EF4-FFF2-40B4-BE49-F238E27FC236}">
                    <a16:creationId xmlns:a16="http://schemas.microsoft.com/office/drawing/2014/main" id="{3A711ABD-B14E-4E36-A91C-36F4885587D7}"/>
                  </a:ext>
                </a:extLst>
              </p:cNvPr>
              <p:cNvSpPr txBox="1"/>
              <p:nvPr/>
            </p:nvSpPr>
            <p:spPr>
              <a:xfrm>
                <a:off x="7455463" y="3999047"/>
                <a:ext cx="3704912" cy="846386"/>
              </a:xfrm>
              <a:prstGeom prst="rect">
                <a:avLst/>
              </a:prstGeom>
              <a:noFill/>
              <a:ln>
                <a:noFill/>
              </a:ln>
            </p:spPr>
            <p:txBody>
              <a:bodyPr spcFirstLastPara="1" wrap="square" lIns="0" tIns="0" rIns="0" bIns="0" anchor="t" anchorCtr="0">
                <a:spAutoFit/>
              </a:bodyPr>
              <a:lstStyle/>
              <a:p>
                <a:pPr>
                  <a:lnSpc>
                    <a:spcPts val="2200"/>
                  </a:lnSpc>
                </a:pPr>
                <a:r>
                  <a:rPr lang="ja-JP" altLang="en-US" sz="1300" b="1" dirty="0">
                    <a:solidFill>
                      <a:srgbClr val="404040"/>
                    </a:solidFill>
                    <a:latin typeface="メイリオ" panose="020B0604030504040204" pitchFamily="50" charset="-128"/>
                    <a:ea typeface="メイリオ" panose="020B0604030504040204" pitchFamily="50" charset="-128"/>
                  </a:rPr>
                  <a:t>新規議事録作成時、プロジェクト選択してから</a:t>
                </a:r>
                <a:endParaRPr lang="en-US" altLang="ja-JP" sz="1300" b="1" dirty="0">
                  <a:solidFill>
                    <a:srgbClr val="404040"/>
                  </a:solidFill>
                  <a:latin typeface="メイリオ" panose="020B0604030504040204" pitchFamily="50" charset="-128"/>
                  <a:ea typeface="メイリオ" panose="020B0604030504040204" pitchFamily="50" charset="-128"/>
                </a:endParaRPr>
              </a:p>
              <a:p>
                <a:pPr>
                  <a:lnSpc>
                    <a:spcPts val="2200"/>
                  </a:lnSpc>
                </a:pPr>
                <a:r>
                  <a:rPr lang="ja-JP" altLang="en-US" sz="1300" b="1" dirty="0">
                    <a:solidFill>
                      <a:srgbClr val="404040"/>
                    </a:solidFill>
                    <a:latin typeface="メイリオ" panose="020B0604030504040204" pitchFamily="50" charset="-128"/>
                    <a:ea typeface="メイリオ" panose="020B0604030504040204" pitchFamily="50" charset="-128"/>
                  </a:rPr>
                  <a:t>議事録整形実行をすると、設定した内容を基に</a:t>
                </a:r>
                <a:endParaRPr lang="en-US" altLang="ja-JP" sz="1300" b="1" dirty="0">
                  <a:solidFill>
                    <a:srgbClr val="404040"/>
                  </a:solidFill>
                  <a:latin typeface="メイリオ" panose="020B0604030504040204" pitchFamily="50" charset="-128"/>
                  <a:ea typeface="メイリオ" panose="020B0604030504040204" pitchFamily="50" charset="-128"/>
                </a:endParaRPr>
              </a:p>
              <a:p>
                <a:pPr>
                  <a:lnSpc>
                    <a:spcPts val="2200"/>
                  </a:lnSpc>
                </a:pPr>
                <a:r>
                  <a:rPr lang="ja-JP" altLang="en-US" sz="1300" b="1" dirty="0">
                    <a:solidFill>
                      <a:srgbClr val="404040"/>
                    </a:solidFill>
                    <a:latin typeface="メイリオ" panose="020B0604030504040204" pitchFamily="50" charset="-128"/>
                    <a:ea typeface="メイリオ" panose="020B0604030504040204" pitchFamily="50" charset="-128"/>
                  </a:rPr>
                  <a:t>整形が行われます！</a:t>
                </a:r>
              </a:p>
            </p:txBody>
          </p:sp>
        </p:grpSp>
      </p:grpSp>
      <p:sp>
        <p:nvSpPr>
          <p:cNvPr id="29" name="Google Shape;190;p21">
            <a:extLst>
              <a:ext uri="{FF2B5EF4-FFF2-40B4-BE49-F238E27FC236}">
                <a16:creationId xmlns:a16="http://schemas.microsoft.com/office/drawing/2014/main" id="{1FC2077C-9326-57DA-6FD8-F280B7C696F0}"/>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25</a:t>
            </a:r>
            <a:endParaRPr b="1" dirty="0">
              <a:solidFill>
                <a:schemeClr val="lt1"/>
              </a:solidFill>
            </a:endParaRPr>
          </a:p>
        </p:txBody>
      </p:sp>
    </p:spTree>
    <p:extLst>
      <p:ext uri="{BB962C8B-B14F-4D97-AF65-F5344CB8AC3E}">
        <p14:creationId xmlns:p14="http://schemas.microsoft.com/office/powerpoint/2010/main" val="17319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3" name="Google Shape;643;p44"/>
          <p:cNvSpPr txBox="1"/>
          <p:nvPr/>
        </p:nvSpPr>
        <p:spPr>
          <a:xfrm>
            <a:off x="4954497" y="805425"/>
            <a:ext cx="7237500" cy="596400"/>
          </a:xfrm>
          <a:prstGeom prst="rect">
            <a:avLst/>
          </a:prstGeom>
          <a:noFill/>
          <a:ln>
            <a:noFill/>
          </a:ln>
        </p:spPr>
        <p:txBody>
          <a:bodyPr spcFirstLastPara="1" wrap="square" lIns="0" tIns="285750" rIns="0" bIns="0" anchor="t" anchorCtr="0">
            <a:spAutoFit/>
          </a:bodyPr>
          <a:lstStyle/>
          <a:p>
            <a:pPr marL="12700" marR="0" lvl="0" indent="0" algn="just" rtl="0">
              <a:lnSpc>
                <a:spcPct val="100000"/>
              </a:lnSpc>
              <a:spcBef>
                <a:spcPts val="0"/>
              </a:spcBef>
              <a:spcAft>
                <a:spcPts val="0"/>
              </a:spcAft>
              <a:buClr>
                <a:srgbClr val="000000"/>
              </a:buClr>
              <a:buSzPts val="1200"/>
              <a:buFont typeface="Arial"/>
              <a:buNone/>
            </a:pPr>
            <a:endParaRPr sz="2000" b="1" i="0" u="none" strike="noStrike" cap="none">
              <a:solidFill>
                <a:srgbClr val="404040"/>
              </a:solidFill>
              <a:latin typeface="Meiryo"/>
              <a:ea typeface="Meiryo"/>
              <a:cs typeface="Meiryo"/>
              <a:sym typeface="Meiryo"/>
            </a:endParaRPr>
          </a:p>
        </p:txBody>
      </p:sp>
      <p:sp>
        <p:nvSpPr>
          <p:cNvPr id="653" name="Google Shape;653;p44"/>
          <p:cNvSpPr/>
          <p:nvPr/>
        </p:nvSpPr>
        <p:spPr>
          <a:xfrm rot="5400000">
            <a:off x="4120961" y="3518833"/>
            <a:ext cx="687900" cy="171000"/>
          </a:xfrm>
          <a:prstGeom prst="triangle">
            <a:avLst>
              <a:gd name="adj" fmla="val 50990"/>
            </a:avLst>
          </a:prstGeom>
          <a:solidFill>
            <a:srgbClr val="2B639B">
              <a:alpha val="47450"/>
            </a:srgbClr>
          </a:solidFill>
          <a:ln>
            <a:noFill/>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609"/>
              <a:buFont typeface="Arial"/>
              <a:buNone/>
            </a:pPr>
            <a:endParaRPr sz="1609" b="0" i="0" u="none" strike="noStrike" cap="none">
              <a:solidFill>
                <a:schemeClr val="lt1"/>
              </a:solidFill>
              <a:latin typeface="Arial"/>
              <a:ea typeface="Arial"/>
              <a:cs typeface="Arial"/>
              <a:sym typeface="Arial"/>
            </a:endParaRPr>
          </a:p>
        </p:txBody>
      </p:sp>
      <p:sp>
        <p:nvSpPr>
          <p:cNvPr id="5" name="TextBox 4">
            <a:extLst>
              <a:ext uri="{FF2B5EF4-FFF2-40B4-BE49-F238E27FC236}">
                <a16:creationId xmlns:a16="http://schemas.microsoft.com/office/drawing/2014/main" id="{D19B00E1-69CE-C4FF-6CF1-46E670BD562B}"/>
              </a:ext>
            </a:extLst>
          </p:cNvPr>
          <p:cNvSpPr txBox="1"/>
          <p:nvPr/>
        </p:nvSpPr>
        <p:spPr>
          <a:xfrm>
            <a:off x="698023" y="5493403"/>
            <a:ext cx="4109108" cy="6399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ja-JP" altLang="en-US" b="1" dirty="0">
                <a:solidFill>
                  <a:srgbClr val="404040"/>
                </a:solidFill>
                <a:latin typeface="メイリオ"/>
                <a:ea typeface="メイリオ"/>
              </a:rPr>
              <a:t>プロジェクトが紐づけられている議事録は、</a:t>
            </a:r>
            <a:endParaRPr lang="en-US" altLang="ja-JP" b="1" dirty="0">
              <a:solidFill>
                <a:srgbClr val="404040"/>
              </a:solidFill>
              <a:latin typeface="メイリオ"/>
              <a:ea typeface="メイリオ"/>
            </a:endParaRPr>
          </a:p>
          <a:p>
            <a:pPr>
              <a:lnSpc>
                <a:spcPts val="2200"/>
              </a:lnSpc>
            </a:pPr>
            <a:r>
              <a:rPr lang="ja-JP" altLang="en-US" b="1" dirty="0">
                <a:solidFill>
                  <a:srgbClr val="404040"/>
                </a:solidFill>
                <a:latin typeface="メイリオ"/>
                <a:ea typeface="メイリオ"/>
              </a:rPr>
              <a:t>例：</a:t>
            </a:r>
            <a:r>
              <a:rPr lang="ja-JP" altLang="en-US" b="1" dirty="0">
                <a:solidFill>
                  <a:srgbClr val="FF4B4B"/>
                </a:solidFill>
                <a:latin typeface="メイリオ"/>
                <a:ea typeface="メイリオ"/>
              </a:rPr>
              <a:t>(ナレフルチャット運営)</a:t>
            </a:r>
            <a:r>
              <a:rPr lang="ja-JP" altLang="en-US" b="1" dirty="0">
                <a:solidFill>
                  <a:srgbClr val="404040"/>
                </a:solidFill>
                <a:latin typeface="メイリオ"/>
                <a:ea typeface="メイリオ"/>
              </a:rPr>
              <a:t>のように</a:t>
            </a:r>
            <a:r>
              <a:rPr lang="ja-JP" b="1" dirty="0">
                <a:solidFill>
                  <a:srgbClr val="404040"/>
                </a:solidFill>
                <a:ea typeface="メイリオ"/>
              </a:rPr>
              <a:t>括弧</a:t>
            </a:r>
            <a:r>
              <a:rPr lang="ja-JP" altLang="en-US" b="1" dirty="0">
                <a:solidFill>
                  <a:srgbClr val="404040"/>
                </a:solidFill>
                <a:latin typeface="メイリオ"/>
                <a:ea typeface="メイリオ"/>
              </a:rPr>
              <a:t>で表示</a:t>
            </a:r>
            <a:endParaRPr lang="en-US" altLang="ja-JP" b="1" dirty="0">
              <a:solidFill>
                <a:srgbClr val="404040"/>
              </a:solidFill>
              <a:latin typeface="メイリオ"/>
              <a:ea typeface="メイリオ"/>
            </a:endParaRPr>
          </a:p>
        </p:txBody>
      </p:sp>
      <p:sp>
        <p:nvSpPr>
          <p:cNvPr id="6" name="TextBox 5">
            <a:extLst>
              <a:ext uri="{FF2B5EF4-FFF2-40B4-BE49-F238E27FC236}">
                <a16:creationId xmlns:a16="http://schemas.microsoft.com/office/drawing/2014/main" id="{200C91CA-A370-E733-980F-498624409347}"/>
              </a:ext>
            </a:extLst>
          </p:cNvPr>
          <p:cNvSpPr txBox="1"/>
          <p:nvPr/>
        </p:nvSpPr>
        <p:spPr>
          <a:xfrm>
            <a:off x="6778617" y="5493403"/>
            <a:ext cx="3038162" cy="9220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ja-JP" altLang="en-US" b="1" dirty="0">
                <a:solidFill>
                  <a:srgbClr val="404040"/>
                </a:solidFill>
                <a:latin typeface="メイリオ" panose="020B0604030504040204" pitchFamily="50" charset="-128"/>
                <a:ea typeface="メイリオ" panose="020B0604030504040204" pitchFamily="50" charset="-128"/>
              </a:rPr>
              <a:t>①紐づけたい議事録を選択</a:t>
            </a:r>
          </a:p>
          <a:p>
            <a:pPr>
              <a:lnSpc>
                <a:spcPts val="2200"/>
              </a:lnSpc>
            </a:pPr>
            <a:r>
              <a:rPr lang="ja-JP" altLang="en-US" b="1" dirty="0">
                <a:solidFill>
                  <a:srgbClr val="404040"/>
                </a:solidFill>
                <a:latin typeface="メイリオ" panose="020B0604030504040204" pitchFamily="50" charset="-128"/>
                <a:ea typeface="メイリオ" panose="020B0604030504040204" pitchFamily="50" charset="-128"/>
              </a:rPr>
              <a:t>②右上のプロジェクトボタンを押す</a:t>
            </a:r>
          </a:p>
          <a:p>
            <a:pPr>
              <a:lnSpc>
                <a:spcPts val="2200"/>
              </a:lnSpc>
            </a:pPr>
            <a:r>
              <a:rPr lang="ja-JP" altLang="en-US" b="1" dirty="0">
                <a:solidFill>
                  <a:srgbClr val="404040"/>
                </a:solidFill>
                <a:latin typeface="メイリオ" panose="020B0604030504040204" pitchFamily="50" charset="-128"/>
                <a:ea typeface="メイリオ" panose="020B0604030504040204" pitchFamily="50" charset="-128"/>
              </a:rPr>
              <a:t>③登録したプロジェクトを選択</a:t>
            </a:r>
          </a:p>
        </p:txBody>
      </p:sp>
      <p:sp>
        <p:nvSpPr>
          <p:cNvPr id="7" name="Google Shape;489;p38">
            <a:extLst>
              <a:ext uri="{FF2B5EF4-FFF2-40B4-BE49-F238E27FC236}">
                <a16:creationId xmlns:a16="http://schemas.microsoft.com/office/drawing/2014/main" id="{427E1F93-32C7-E3B0-73C8-564B326B4178}"/>
              </a:ext>
            </a:extLst>
          </p:cNvPr>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プロジェクト機能</a:t>
            </a:r>
            <a:r>
              <a:rPr lang="en-US" sz="2500" b="1">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sz="1200" b="1">
                <a:solidFill>
                  <a:schemeClr val="lt1"/>
                </a:solidFill>
                <a:latin typeface="メイリオ" panose="020B0604030504040204" pitchFamily="50" charset="-128"/>
                <a:ea typeface="メイリオ" panose="020B0604030504040204" pitchFamily="50" charset="-128"/>
                <a:cs typeface="Meiryo"/>
                <a:sym typeface="Meiryo"/>
              </a:rPr>
              <a:t>便利機能</a:t>
            </a:r>
            <a:r>
              <a:rPr lang="en-US" sz="1200" b="1">
                <a:solidFill>
                  <a:schemeClr val="lt1"/>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grpSp>
        <p:nvGrpSpPr>
          <p:cNvPr id="15" name="グループ化 14">
            <a:extLst>
              <a:ext uri="{FF2B5EF4-FFF2-40B4-BE49-F238E27FC236}">
                <a16:creationId xmlns:a16="http://schemas.microsoft.com/office/drawing/2014/main" id="{2C770F78-8AF7-842B-277B-435D9127B27C}"/>
              </a:ext>
            </a:extLst>
          </p:cNvPr>
          <p:cNvGrpSpPr/>
          <p:nvPr/>
        </p:nvGrpSpPr>
        <p:grpSpPr>
          <a:xfrm>
            <a:off x="968172" y="1868111"/>
            <a:ext cx="2767551" cy="3418589"/>
            <a:chOff x="968171" y="1966337"/>
            <a:chExt cx="2774826" cy="3427575"/>
          </a:xfrm>
        </p:grpSpPr>
        <p:pic>
          <p:nvPicPr>
            <p:cNvPr id="649" name="Google Shape;649;p44"/>
            <p:cNvPicPr preferRelativeResize="0"/>
            <p:nvPr/>
          </p:nvPicPr>
          <p:blipFill rotWithShape="1">
            <a:blip r:embed="rId3">
              <a:alphaModFix/>
            </a:blip>
            <a:srcRect b="19859"/>
            <a:stretch/>
          </p:blipFill>
          <p:spPr>
            <a:xfrm>
              <a:off x="968171" y="1966337"/>
              <a:ext cx="2774826" cy="3427575"/>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650" name="Google Shape;650;p44"/>
            <p:cNvSpPr/>
            <p:nvPr/>
          </p:nvSpPr>
          <p:spPr>
            <a:xfrm>
              <a:off x="1127646" y="3786950"/>
              <a:ext cx="1078500" cy="215700"/>
            </a:xfrm>
            <a:prstGeom prst="roundRect">
              <a:avLst>
                <a:gd name="adj" fmla="val 7015"/>
              </a:avLst>
            </a:prstGeom>
            <a:noFill/>
            <a:ln w="31225" cap="flat" cmpd="sng">
              <a:solidFill>
                <a:srgbClr val="FF4B4B"/>
              </a:solidFill>
              <a:prstDash val="solid"/>
              <a:miter lim="800000"/>
              <a:headEnd type="none" w="sm" len="sm"/>
              <a:tailEnd type="none" w="sm" len="sm"/>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431"/>
                <a:buFont typeface="Arial"/>
                <a:buNone/>
              </a:pPr>
              <a:endParaRPr sz="1431" b="1" i="0" u="none" strike="noStrike" cap="none">
                <a:solidFill>
                  <a:schemeClr val="accent5"/>
                </a:solidFill>
                <a:latin typeface="Arial"/>
                <a:ea typeface="Arial"/>
                <a:cs typeface="Arial"/>
                <a:sym typeface="Arial"/>
              </a:endParaRPr>
            </a:p>
          </p:txBody>
        </p:sp>
        <p:sp>
          <p:nvSpPr>
            <p:cNvPr id="651" name="Google Shape;651;p44"/>
            <p:cNvSpPr/>
            <p:nvPr/>
          </p:nvSpPr>
          <p:spPr>
            <a:xfrm>
              <a:off x="1145660" y="5014568"/>
              <a:ext cx="1025400" cy="215700"/>
            </a:xfrm>
            <a:prstGeom prst="roundRect">
              <a:avLst>
                <a:gd name="adj" fmla="val 7015"/>
              </a:avLst>
            </a:prstGeom>
            <a:noFill/>
            <a:ln w="31225" cap="flat" cmpd="sng">
              <a:solidFill>
                <a:srgbClr val="FF4B4B"/>
              </a:solidFill>
              <a:prstDash val="solid"/>
              <a:miter lim="800000"/>
              <a:headEnd type="none" w="sm" len="sm"/>
              <a:tailEnd type="none" w="sm" len="sm"/>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431"/>
                <a:buFont typeface="Arial"/>
                <a:buNone/>
              </a:pPr>
              <a:endParaRPr sz="1431" b="1" i="0" u="none" strike="noStrike" cap="none">
                <a:solidFill>
                  <a:schemeClr val="accent5"/>
                </a:solidFill>
                <a:latin typeface="Arial"/>
                <a:ea typeface="Arial"/>
                <a:cs typeface="Arial"/>
                <a:sym typeface="Arial"/>
              </a:endParaRPr>
            </a:p>
          </p:txBody>
        </p:sp>
      </p:grpSp>
      <p:grpSp>
        <p:nvGrpSpPr>
          <p:cNvPr id="16" name="グループ化 15">
            <a:extLst>
              <a:ext uri="{FF2B5EF4-FFF2-40B4-BE49-F238E27FC236}">
                <a16:creationId xmlns:a16="http://schemas.microsoft.com/office/drawing/2014/main" id="{38B56E1C-BA7C-8B88-0DFE-F49862A8988A}"/>
              </a:ext>
            </a:extLst>
          </p:cNvPr>
          <p:cNvGrpSpPr/>
          <p:nvPr/>
        </p:nvGrpSpPr>
        <p:grpSpPr>
          <a:xfrm>
            <a:off x="5175767" y="1716926"/>
            <a:ext cx="5953205" cy="3569774"/>
            <a:chOff x="5186825" y="1742761"/>
            <a:chExt cx="6187827" cy="3710463"/>
          </a:xfrm>
        </p:grpSpPr>
        <p:pic>
          <p:nvPicPr>
            <p:cNvPr id="654" name="Google Shape;654;p44"/>
            <p:cNvPicPr preferRelativeResize="0"/>
            <p:nvPr/>
          </p:nvPicPr>
          <p:blipFill>
            <a:blip r:embed="rId4">
              <a:alphaModFix/>
            </a:blip>
            <a:stretch>
              <a:fillRect/>
            </a:stretch>
          </p:blipFill>
          <p:spPr>
            <a:xfrm>
              <a:off x="5186825" y="2129049"/>
              <a:ext cx="6187827" cy="3324175"/>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656" name="Google Shape;656;p44"/>
            <p:cNvSpPr/>
            <p:nvPr/>
          </p:nvSpPr>
          <p:spPr>
            <a:xfrm>
              <a:off x="5260850" y="2416750"/>
              <a:ext cx="1520400" cy="355500"/>
            </a:xfrm>
            <a:prstGeom prst="roundRect">
              <a:avLst>
                <a:gd name="adj" fmla="val 7015"/>
              </a:avLst>
            </a:prstGeom>
            <a:noFill/>
            <a:ln w="31225" cap="flat" cmpd="sng">
              <a:solidFill>
                <a:srgbClr val="FF4B4B"/>
              </a:solidFill>
              <a:prstDash val="solid"/>
              <a:miter lim="800000"/>
              <a:headEnd type="none" w="sm" len="sm"/>
              <a:tailEnd type="none" w="sm" len="sm"/>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431"/>
                <a:buFont typeface="Arial"/>
                <a:buNone/>
              </a:pPr>
              <a:endParaRPr sz="1431" b="1" i="0" u="none" strike="noStrike" cap="none">
                <a:solidFill>
                  <a:schemeClr val="accent5"/>
                </a:solidFill>
                <a:latin typeface="Arial"/>
                <a:ea typeface="Arial"/>
                <a:cs typeface="Arial"/>
                <a:sym typeface="Arial"/>
              </a:endParaRPr>
            </a:p>
          </p:txBody>
        </p:sp>
        <p:sp>
          <p:nvSpPr>
            <p:cNvPr id="657" name="Google Shape;657;p44"/>
            <p:cNvSpPr txBox="1"/>
            <p:nvPr/>
          </p:nvSpPr>
          <p:spPr>
            <a:xfrm>
              <a:off x="6809579" y="1977376"/>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①</a:t>
              </a:r>
              <a:endParaRPr sz="1800" b="0" i="0" u="none" strike="noStrike" cap="none" dirty="0">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658" name="Google Shape;658;p44"/>
            <p:cNvSpPr/>
            <p:nvPr/>
          </p:nvSpPr>
          <p:spPr>
            <a:xfrm>
              <a:off x="10468850" y="2154475"/>
              <a:ext cx="177900" cy="163200"/>
            </a:xfrm>
            <a:prstGeom prst="roundRect">
              <a:avLst>
                <a:gd name="adj" fmla="val 7015"/>
              </a:avLst>
            </a:prstGeom>
            <a:noFill/>
            <a:ln w="31225" cap="flat" cmpd="sng">
              <a:solidFill>
                <a:srgbClr val="FF4B4B"/>
              </a:solidFill>
              <a:prstDash val="solid"/>
              <a:miter lim="800000"/>
              <a:headEnd type="none" w="sm" len="sm"/>
              <a:tailEnd type="none" w="sm" len="sm"/>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431"/>
                <a:buFont typeface="Arial"/>
                <a:buNone/>
              </a:pPr>
              <a:endParaRPr sz="1431" b="1" i="0" u="none" strike="noStrike" cap="none">
                <a:solidFill>
                  <a:schemeClr val="accent5"/>
                </a:solidFill>
                <a:latin typeface="Arial"/>
                <a:ea typeface="Arial"/>
                <a:cs typeface="Arial"/>
                <a:sym typeface="Arial"/>
              </a:endParaRPr>
            </a:p>
          </p:txBody>
        </p:sp>
        <p:sp>
          <p:nvSpPr>
            <p:cNvPr id="659" name="Google Shape;659;p44"/>
            <p:cNvSpPr txBox="1"/>
            <p:nvPr/>
          </p:nvSpPr>
          <p:spPr>
            <a:xfrm>
              <a:off x="10193100" y="1742761"/>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②</a:t>
              </a:r>
              <a:endParaRPr sz="1800"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sp>
          <p:nvSpPr>
            <p:cNvPr id="660" name="Google Shape;660;p44"/>
            <p:cNvSpPr/>
            <p:nvPr/>
          </p:nvSpPr>
          <p:spPr>
            <a:xfrm>
              <a:off x="9780600" y="2890800"/>
              <a:ext cx="930600" cy="189600"/>
            </a:xfrm>
            <a:prstGeom prst="roundRect">
              <a:avLst>
                <a:gd name="adj" fmla="val 7015"/>
              </a:avLst>
            </a:prstGeom>
            <a:noFill/>
            <a:ln w="31225" cap="flat" cmpd="sng">
              <a:solidFill>
                <a:srgbClr val="FF4B4B"/>
              </a:solidFill>
              <a:prstDash val="solid"/>
              <a:miter lim="800000"/>
              <a:headEnd type="none" w="sm" len="sm"/>
              <a:tailEnd type="none" w="sm" len="sm"/>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431"/>
                <a:buFont typeface="Arial"/>
                <a:buNone/>
              </a:pPr>
              <a:endParaRPr sz="1431" b="1" i="0" u="none" strike="noStrike" cap="none">
                <a:solidFill>
                  <a:schemeClr val="accent5"/>
                </a:solidFill>
                <a:latin typeface="Arial"/>
                <a:ea typeface="Arial"/>
                <a:cs typeface="Arial"/>
                <a:sym typeface="Arial"/>
              </a:endParaRPr>
            </a:p>
          </p:txBody>
        </p:sp>
        <p:sp>
          <p:nvSpPr>
            <p:cNvPr id="661" name="Google Shape;661;p44"/>
            <p:cNvSpPr txBox="1"/>
            <p:nvPr/>
          </p:nvSpPr>
          <p:spPr>
            <a:xfrm>
              <a:off x="9468532" y="2512653"/>
              <a:ext cx="518100" cy="704039"/>
            </a:xfrm>
            <a:prstGeom prst="rect">
              <a:avLst/>
            </a:prstGeom>
            <a:noFill/>
            <a:ln>
              <a:noFill/>
            </a:ln>
          </p:spPr>
          <p:txBody>
            <a:bodyPr spcFirstLastPara="1" wrap="square" lIns="0" tIns="285750" rIns="0" bIns="0" anchor="t" anchorCtr="0">
              <a:spAutoFit/>
            </a:bodyPr>
            <a:lstStyle/>
            <a:p>
              <a:pPr marL="12700" marR="0" lvl="0" indent="0" algn="just" rtl="0">
                <a:lnSpc>
                  <a:spcPct val="150000"/>
                </a:lnSpc>
                <a:spcBef>
                  <a:spcPts val="0"/>
                </a:spcBef>
                <a:spcAft>
                  <a:spcPts val="0"/>
                </a:spcAft>
                <a:buClr>
                  <a:srgbClr val="000000"/>
                </a:buClr>
                <a:buSzPts val="1200"/>
                <a:buFont typeface="Arial"/>
                <a:buNone/>
              </a:pPr>
              <a:r>
                <a:rPr lang="en-US" sz="1800" b="1">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rPr>
                <a:t>③</a:t>
              </a:r>
              <a:endParaRPr sz="1800" b="0" i="0" u="none" strike="noStrike" cap="none">
                <a:solidFill>
                  <a:srgbClr val="FF3300"/>
                </a:solidFill>
                <a:highlight>
                  <a:srgbClr val="F9F9F9"/>
                </a:highlight>
                <a:latin typeface="メイリオ" panose="020B0604030504040204" pitchFamily="50" charset="-128"/>
                <a:ea typeface="メイリオ" panose="020B0604030504040204" pitchFamily="50" charset="-128"/>
                <a:cs typeface="Meiryo"/>
                <a:sym typeface="Meiryo"/>
              </a:endParaRPr>
            </a:p>
          </p:txBody>
        </p:sp>
      </p:grpSp>
      <p:sp>
        <p:nvSpPr>
          <p:cNvPr id="8" name="TextBox 3">
            <a:extLst>
              <a:ext uri="{FF2B5EF4-FFF2-40B4-BE49-F238E27FC236}">
                <a16:creationId xmlns:a16="http://schemas.microsoft.com/office/drawing/2014/main" id="{BA47765B-CE0A-802F-9F35-9D5B28507ADB}"/>
              </a:ext>
            </a:extLst>
          </p:cNvPr>
          <p:cNvSpPr txBox="1"/>
          <p:nvPr/>
        </p:nvSpPr>
        <p:spPr>
          <a:xfrm>
            <a:off x="5971980" y="1769208"/>
            <a:ext cx="4579174" cy="30697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dirty="0">
                <a:solidFill>
                  <a:schemeClr val="accent5">
                    <a:lumMod val="50000"/>
                  </a:schemeClr>
                </a:solidFill>
                <a:latin typeface="メイリオ" panose="020B0604030504040204" pitchFamily="50" charset="-128"/>
                <a:ea typeface="メイリオ" panose="020B0604030504040204" pitchFamily="50" charset="-128"/>
              </a:rPr>
              <a:t>後から作成した議事録とプロジェクトを紐づける場合</a:t>
            </a:r>
          </a:p>
        </p:txBody>
      </p:sp>
      <p:sp>
        <p:nvSpPr>
          <p:cNvPr id="9" name="Rectangle 8">
            <a:extLst>
              <a:ext uri="{FF2B5EF4-FFF2-40B4-BE49-F238E27FC236}">
                <a16:creationId xmlns:a16="http://schemas.microsoft.com/office/drawing/2014/main" id="{C4073D92-CBD7-48F4-65A7-9883C6C66054}"/>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Google Shape;187;p21">
            <a:extLst>
              <a:ext uri="{FF2B5EF4-FFF2-40B4-BE49-F238E27FC236}">
                <a16:creationId xmlns:a16="http://schemas.microsoft.com/office/drawing/2014/main" id="{B3131623-9550-B9D1-D2F1-74E49D49D126}"/>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10" name="Google Shape;255;p26">
            <a:extLst>
              <a:ext uri="{FF2B5EF4-FFF2-40B4-BE49-F238E27FC236}">
                <a16:creationId xmlns:a16="http://schemas.microsoft.com/office/drawing/2014/main" id="{F94627CA-4D9E-EF41-4CE6-FB24D61FB2BC}"/>
              </a:ext>
            </a:extLst>
          </p:cNvPr>
          <p:cNvGrpSpPr/>
          <p:nvPr/>
        </p:nvGrpSpPr>
        <p:grpSpPr>
          <a:xfrm>
            <a:off x="556431" y="1111680"/>
            <a:ext cx="2491569" cy="479430"/>
            <a:chOff x="601983" y="1446831"/>
            <a:chExt cx="2043387" cy="432309"/>
          </a:xfrm>
        </p:grpSpPr>
        <p:pic>
          <p:nvPicPr>
            <p:cNvPr id="12" name="Google Shape;256;p26">
              <a:extLst>
                <a:ext uri="{FF2B5EF4-FFF2-40B4-BE49-F238E27FC236}">
                  <a16:creationId xmlns:a16="http://schemas.microsoft.com/office/drawing/2014/main" id="{16327A7A-152E-42A4-5222-5B9BD7E5FE2F}"/>
                </a:ext>
              </a:extLst>
            </p:cNvPr>
            <p:cNvPicPr preferRelativeResize="0"/>
            <p:nvPr/>
          </p:nvPicPr>
          <p:blipFill rotWithShape="1">
            <a:blip r:embed="rId5">
              <a:alphaModFix/>
            </a:blip>
            <a:srcRect/>
            <a:stretch/>
          </p:blipFill>
          <p:spPr>
            <a:xfrm>
              <a:off x="601983" y="1446831"/>
              <a:ext cx="2043387" cy="432309"/>
            </a:xfrm>
            <a:prstGeom prst="rect">
              <a:avLst/>
            </a:prstGeom>
            <a:noFill/>
            <a:ln>
              <a:noFill/>
            </a:ln>
          </p:spPr>
        </p:pic>
        <p:sp>
          <p:nvSpPr>
            <p:cNvPr id="13" name="Google Shape;257;p26">
              <a:extLst>
                <a:ext uri="{FF2B5EF4-FFF2-40B4-BE49-F238E27FC236}">
                  <a16:creationId xmlns:a16="http://schemas.microsoft.com/office/drawing/2014/main" id="{5F21B240-7CC9-D026-A7E4-5F9950EA55EB}"/>
                </a:ext>
              </a:extLst>
            </p:cNvPr>
            <p:cNvSpPr txBox="1"/>
            <p:nvPr/>
          </p:nvSpPr>
          <p:spPr>
            <a:xfrm>
              <a:off x="777986" y="1560281"/>
              <a:ext cx="1774536"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ja-JP" altLang="en-US" sz="2000" b="1" i="1" dirty="0">
                  <a:solidFill>
                    <a:srgbClr val="FFFFFF"/>
                  </a:solidFill>
                  <a:latin typeface="メイリオ" panose="020B0604030504040204" pitchFamily="50" charset="-128"/>
                  <a:ea typeface="メイリオ" panose="020B0604030504040204" pitchFamily="50" charset="-128"/>
                  <a:cs typeface="Meiryo"/>
                  <a:sym typeface="Meiryo"/>
                </a:rPr>
                <a:t>プロジェクト割当</a:t>
              </a:r>
            </a:p>
          </p:txBody>
        </p:sp>
      </p:grpSp>
      <p:sp>
        <p:nvSpPr>
          <p:cNvPr id="14" name="TextBox 2">
            <a:extLst>
              <a:ext uri="{FF2B5EF4-FFF2-40B4-BE49-F238E27FC236}">
                <a16:creationId xmlns:a16="http://schemas.microsoft.com/office/drawing/2014/main" id="{9FEE06D3-9595-5679-80A0-2D03D807A30F}"/>
              </a:ext>
            </a:extLst>
          </p:cNvPr>
          <p:cNvSpPr txBox="1"/>
          <p:nvPr/>
        </p:nvSpPr>
        <p:spPr>
          <a:xfrm>
            <a:off x="3247691" y="1155287"/>
            <a:ext cx="76815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過去に作成した議事録もプロジェクト設定を追加することが可能です。</a:t>
            </a:r>
          </a:p>
        </p:txBody>
      </p:sp>
      <p:sp>
        <p:nvSpPr>
          <p:cNvPr id="18" name="Google Shape;190;p21">
            <a:extLst>
              <a:ext uri="{FF2B5EF4-FFF2-40B4-BE49-F238E27FC236}">
                <a16:creationId xmlns:a16="http://schemas.microsoft.com/office/drawing/2014/main" id="{19655A09-3E67-1E97-25E6-D9505F0D39FE}"/>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26</a:t>
            </a:r>
            <a:endParaRPr b="1" dirty="0">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grpSp>
        <p:nvGrpSpPr>
          <p:cNvPr id="21" name="グループ化 20">
            <a:extLst>
              <a:ext uri="{FF2B5EF4-FFF2-40B4-BE49-F238E27FC236}">
                <a16:creationId xmlns:a16="http://schemas.microsoft.com/office/drawing/2014/main" id="{4889C05B-F5B7-F4E1-9C34-574270F4D174}"/>
              </a:ext>
            </a:extLst>
          </p:cNvPr>
          <p:cNvGrpSpPr/>
          <p:nvPr/>
        </p:nvGrpSpPr>
        <p:grpSpPr>
          <a:xfrm>
            <a:off x="552794" y="1970891"/>
            <a:ext cx="4002159" cy="1480975"/>
            <a:chOff x="657171" y="2024705"/>
            <a:chExt cx="4002159" cy="1480975"/>
          </a:xfrm>
        </p:grpSpPr>
        <p:pic>
          <p:nvPicPr>
            <p:cNvPr id="674" name="Google Shape;674;p45"/>
            <p:cNvPicPr preferRelativeResize="0"/>
            <p:nvPr/>
          </p:nvPicPr>
          <p:blipFill>
            <a:blip r:embed="rId3">
              <a:alphaModFix/>
            </a:blip>
            <a:stretch>
              <a:fillRect/>
            </a:stretch>
          </p:blipFill>
          <p:spPr>
            <a:xfrm>
              <a:off x="657171" y="2024705"/>
              <a:ext cx="4002159" cy="1480975"/>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676" name="Google Shape;676;p45"/>
            <p:cNvSpPr txBox="1"/>
            <p:nvPr/>
          </p:nvSpPr>
          <p:spPr>
            <a:xfrm>
              <a:off x="1866425" y="2412724"/>
              <a:ext cx="479400" cy="651561"/>
            </a:xfrm>
            <a:prstGeom prst="rect">
              <a:avLst/>
            </a:prstGeom>
            <a:noFill/>
            <a:ln>
              <a:noFill/>
            </a:ln>
          </p:spPr>
          <p:txBody>
            <a:bodyPr spcFirstLastPara="1" wrap="square" lIns="0" tIns="264450" rIns="0" bIns="0" anchor="t" anchorCtr="0">
              <a:spAutoFit/>
            </a:bodyPr>
            <a:lstStyle/>
            <a:p>
              <a:pPr marL="11754" marR="0" lvl="0" indent="0" algn="just" rtl="0">
                <a:lnSpc>
                  <a:spcPct val="150000"/>
                </a:lnSpc>
                <a:spcBef>
                  <a:spcPts val="0"/>
                </a:spcBef>
                <a:spcAft>
                  <a:spcPts val="0"/>
                </a:spcAft>
                <a:buClr>
                  <a:srgbClr val="000000"/>
                </a:buClr>
                <a:buSzPts val="1111"/>
                <a:buFont typeface="Arial"/>
                <a:buNone/>
              </a:pPr>
              <a:r>
                <a:rPr lang="en-US" sz="1666" b="1" dirty="0">
                  <a:solidFill>
                    <a:srgbClr val="FF3300"/>
                  </a:solidFill>
                  <a:latin typeface="メイリオ" panose="020B0604030504040204" pitchFamily="50" charset="-128"/>
                  <a:ea typeface="メイリオ" panose="020B0604030504040204" pitchFamily="50" charset="-128"/>
                  <a:cs typeface="Meiryo"/>
                  <a:sym typeface="Meiryo"/>
                </a:rPr>
                <a:t>①</a:t>
              </a:r>
              <a:endParaRPr sz="1666" b="0" i="0" u="none" strike="noStrike" cap="none" dirty="0">
                <a:solidFill>
                  <a:srgbClr val="FF3300"/>
                </a:solidFill>
                <a:latin typeface="メイリオ" panose="020B0604030504040204" pitchFamily="50" charset="-128"/>
                <a:ea typeface="メイリオ" panose="020B0604030504040204" pitchFamily="50" charset="-128"/>
                <a:cs typeface="Meiryo"/>
                <a:sym typeface="Meiryo"/>
              </a:endParaRPr>
            </a:p>
          </p:txBody>
        </p:sp>
        <p:sp>
          <p:nvSpPr>
            <p:cNvPr id="677" name="Google Shape;677;p45"/>
            <p:cNvSpPr/>
            <p:nvPr/>
          </p:nvSpPr>
          <p:spPr>
            <a:xfrm>
              <a:off x="3387528" y="2672788"/>
              <a:ext cx="366300" cy="322200"/>
            </a:xfrm>
            <a:prstGeom prst="roundRect">
              <a:avLst>
                <a:gd name="adj" fmla="val 7015"/>
              </a:avLst>
            </a:prstGeom>
            <a:noFill/>
            <a:ln w="28900" cap="flat" cmpd="sng">
              <a:solidFill>
                <a:srgbClr val="FF4B4B"/>
              </a:solidFill>
              <a:prstDash val="solid"/>
              <a:miter lim="800000"/>
              <a:headEnd type="none" w="sm" len="sm"/>
              <a:tailEnd type="none" w="sm" len="sm"/>
            </a:ln>
          </p:spPr>
          <p:txBody>
            <a:bodyPr spcFirstLastPara="1" wrap="square" lIns="75650" tIns="37800" rIns="75650" bIns="37800" anchor="ctr" anchorCtr="0">
              <a:noAutofit/>
            </a:bodyPr>
            <a:lstStyle/>
            <a:p>
              <a:pPr marL="0" marR="0" lvl="0" indent="0" algn="ctr" rtl="0">
                <a:lnSpc>
                  <a:spcPct val="100000"/>
                </a:lnSpc>
                <a:spcBef>
                  <a:spcPts val="0"/>
                </a:spcBef>
                <a:spcAft>
                  <a:spcPts val="0"/>
                </a:spcAft>
                <a:buClr>
                  <a:srgbClr val="000000"/>
                </a:buClr>
                <a:buSzPts val="1324"/>
                <a:buFont typeface="Arial"/>
                <a:buNone/>
              </a:pPr>
              <a:endParaRPr sz="1324" b="1" i="0" u="none" strike="noStrike" cap="none">
                <a:solidFill>
                  <a:schemeClr val="accent5"/>
                </a:solidFill>
                <a:latin typeface="Arial"/>
                <a:ea typeface="Arial"/>
                <a:cs typeface="Arial"/>
                <a:sym typeface="Arial"/>
              </a:endParaRPr>
            </a:p>
          </p:txBody>
        </p:sp>
        <p:sp>
          <p:nvSpPr>
            <p:cNvPr id="678" name="Google Shape;678;p45"/>
            <p:cNvSpPr txBox="1"/>
            <p:nvPr/>
          </p:nvSpPr>
          <p:spPr>
            <a:xfrm>
              <a:off x="3463607" y="2083749"/>
              <a:ext cx="479400" cy="651561"/>
            </a:xfrm>
            <a:prstGeom prst="rect">
              <a:avLst/>
            </a:prstGeom>
            <a:noFill/>
            <a:ln>
              <a:noFill/>
            </a:ln>
          </p:spPr>
          <p:txBody>
            <a:bodyPr spcFirstLastPara="1" wrap="square" lIns="0" tIns="264450" rIns="0" bIns="0" anchor="t" anchorCtr="0">
              <a:spAutoFit/>
            </a:bodyPr>
            <a:lstStyle/>
            <a:p>
              <a:pPr marL="11754" marR="0" lvl="0" indent="0" algn="just" rtl="0">
                <a:lnSpc>
                  <a:spcPct val="150000"/>
                </a:lnSpc>
                <a:spcBef>
                  <a:spcPts val="0"/>
                </a:spcBef>
                <a:spcAft>
                  <a:spcPts val="0"/>
                </a:spcAft>
                <a:buClr>
                  <a:srgbClr val="000000"/>
                </a:buClr>
                <a:buSzPts val="1111"/>
                <a:buFont typeface="Arial"/>
                <a:buNone/>
              </a:pPr>
              <a:r>
                <a:rPr lang="en-US" sz="1666" b="1">
                  <a:solidFill>
                    <a:srgbClr val="FF3300"/>
                  </a:solidFill>
                  <a:latin typeface="メイリオ" panose="020B0604030504040204" pitchFamily="50" charset="-128"/>
                  <a:ea typeface="メイリオ" panose="020B0604030504040204" pitchFamily="50" charset="-128"/>
                  <a:cs typeface="Meiryo"/>
                  <a:sym typeface="Meiryo"/>
                </a:rPr>
                <a:t>②</a:t>
              </a:r>
              <a:endParaRPr sz="1666" b="0" i="0" u="none" strike="noStrike" cap="none">
                <a:solidFill>
                  <a:srgbClr val="FF3300"/>
                </a:solidFill>
                <a:latin typeface="メイリオ" panose="020B0604030504040204" pitchFamily="50" charset="-128"/>
                <a:ea typeface="メイリオ" panose="020B0604030504040204" pitchFamily="50" charset="-128"/>
                <a:cs typeface="Meiryo"/>
                <a:sym typeface="Meiryo"/>
              </a:endParaRPr>
            </a:p>
          </p:txBody>
        </p:sp>
      </p:grpSp>
      <p:sp>
        <p:nvSpPr>
          <p:cNvPr id="680" name="Google Shape;680;p45"/>
          <p:cNvSpPr/>
          <p:nvPr/>
        </p:nvSpPr>
        <p:spPr>
          <a:xfrm rot="5400000">
            <a:off x="5076277" y="4032979"/>
            <a:ext cx="687900" cy="171000"/>
          </a:xfrm>
          <a:prstGeom prst="triangle">
            <a:avLst>
              <a:gd name="adj" fmla="val 50990"/>
            </a:avLst>
          </a:prstGeom>
          <a:solidFill>
            <a:srgbClr val="2B639B">
              <a:alpha val="47450"/>
            </a:srgbClr>
          </a:solidFill>
          <a:ln>
            <a:noFill/>
          </a:ln>
        </p:spPr>
        <p:txBody>
          <a:bodyPr spcFirstLastPara="1" wrap="square" lIns="81750" tIns="40850" rIns="81750" bIns="40850" anchor="ctr" anchorCtr="0">
            <a:noAutofit/>
          </a:bodyPr>
          <a:lstStyle/>
          <a:p>
            <a:pPr marL="0" marR="0" lvl="0" indent="0" algn="ctr" rtl="0">
              <a:lnSpc>
                <a:spcPct val="100000"/>
              </a:lnSpc>
              <a:spcBef>
                <a:spcPts val="0"/>
              </a:spcBef>
              <a:spcAft>
                <a:spcPts val="0"/>
              </a:spcAft>
              <a:buClr>
                <a:srgbClr val="000000"/>
              </a:buClr>
              <a:buSzPts val="1609"/>
              <a:buFont typeface="Arial"/>
              <a:buNone/>
            </a:pPr>
            <a:endParaRPr sz="1609" b="0" i="0" u="none" strike="noStrike" cap="none">
              <a:solidFill>
                <a:schemeClr val="lt1"/>
              </a:solidFill>
              <a:latin typeface="Arial"/>
              <a:ea typeface="Arial"/>
              <a:cs typeface="Arial"/>
              <a:sym typeface="Arial"/>
            </a:endParaRPr>
          </a:p>
        </p:txBody>
      </p:sp>
      <p:sp>
        <p:nvSpPr>
          <p:cNvPr id="3" name="TextBox 2">
            <a:extLst>
              <a:ext uri="{FF2B5EF4-FFF2-40B4-BE49-F238E27FC236}">
                <a16:creationId xmlns:a16="http://schemas.microsoft.com/office/drawing/2014/main" id="{5773222C-5B4F-FB8D-F047-4EB59E65B500}"/>
              </a:ext>
            </a:extLst>
          </p:cNvPr>
          <p:cNvSpPr txBox="1"/>
          <p:nvPr/>
        </p:nvSpPr>
        <p:spPr>
          <a:xfrm>
            <a:off x="552794" y="3694963"/>
            <a:ext cx="463000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dirty="0">
                <a:solidFill>
                  <a:srgbClr val="404040"/>
                </a:solidFill>
                <a:latin typeface="メイリオ" panose="020B0604030504040204" pitchFamily="50" charset="-128"/>
                <a:ea typeface="メイリオ" panose="020B0604030504040204" pitchFamily="50" charset="-128"/>
              </a:rPr>
              <a:t>①プロジェクトが紐づけられている履歴にある</a:t>
            </a: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　議事録にカーソルを合わせる</a:t>
            </a:r>
            <a:br>
              <a:rPr lang="ja-JP" altLang="en-US" b="1" dirty="0">
                <a:solidFill>
                  <a:srgbClr val="404040"/>
                </a:solidFill>
                <a:latin typeface="メイリオ" panose="020B0604030504040204" pitchFamily="50" charset="-128"/>
                <a:ea typeface="メイリオ" panose="020B0604030504040204" pitchFamily="50" charset="-128"/>
              </a:rPr>
            </a:br>
            <a:br>
              <a:rPr lang="en-US" altLang="ja-JP" b="1" dirty="0">
                <a:solidFill>
                  <a:srgbClr val="404040"/>
                </a:solidFill>
                <a:latin typeface="メイリオ" panose="020B0604030504040204" pitchFamily="50" charset="-128"/>
                <a:ea typeface="メイリオ" panose="020B0604030504040204" pitchFamily="50" charset="-128"/>
              </a:rPr>
            </a:br>
            <a:r>
              <a:rPr lang="ja-JP" altLang="en-US" b="1" dirty="0">
                <a:solidFill>
                  <a:srgbClr val="404040"/>
                </a:solidFill>
                <a:latin typeface="メイリオ" panose="020B0604030504040204" pitchFamily="50" charset="-128"/>
                <a:ea typeface="メイリオ" panose="020B0604030504040204" pitchFamily="50" charset="-128"/>
              </a:rPr>
              <a:t>②右に表示される「プロジェクトで見る」ボタンを押す</a:t>
            </a:r>
          </a:p>
        </p:txBody>
      </p:sp>
      <p:sp>
        <p:nvSpPr>
          <p:cNvPr id="8" name="Google Shape;489;p38">
            <a:extLst>
              <a:ext uri="{FF2B5EF4-FFF2-40B4-BE49-F238E27FC236}">
                <a16:creationId xmlns:a16="http://schemas.microsoft.com/office/drawing/2014/main" id="{7D59F6F0-8F44-5049-1970-4BB3857E0B5F}"/>
              </a:ext>
            </a:extLst>
          </p:cNvPr>
          <p:cNvSpPr txBox="1"/>
          <p:nvPr/>
        </p:nvSpPr>
        <p:spPr>
          <a:xfrm>
            <a:off x="285088" y="276925"/>
            <a:ext cx="9758100" cy="4002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プロジェクト機能</a:t>
            </a:r>
            <a:r>
              <a:rPr lang="en-US" sz="2500" b="1">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sz="1200" b="1">
                <a:solidFill>
                  <a:schemeClr val="lt1"/>
                </a:solidFill>
                <a:latin typeface="メイリオ" panose="020B0604030504040204" pitchFamily="50" charset="-128"/>
                <a:ea typeface="メイリオ" panose="020B0604030504040204" pitchFamily="50" charset="-128"/>
                <a:cs typeface="Meiryo"/>
                <a:sym typeface="Meiryo"/>
              </a:rPr>
              <a:t>便利機能</a:t>
            </a:r>
            <a:r>
              <a:rPr lang="en-US" sz="1200" b="1">
                <a:solidFill>
                  <a:schemeClr val="lt1"/>
                </a:solidFill>
                <a:latin typeface="メイリオ" panose="020B0604030504040204" pitchFamily="50" charset="-128"/>
                <a:ea typeface="メイリオ" panose="020B0604030504040204" pitchFamily="50" charset="-128"/>
                <a:cs typeface="Meiryo"/>
                <a:sym typeface="Meiryo"/>
              </a:rPr>
              <a:t> </a:t>
            </a:r>
            <a:endParaRPr sz="1200"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grpSp>
        <p:nvGrpSpPr>
          <p:cNvPr id="29" name="グループ化 28">
            <a:extLst>
              <a:ext uri="{FF2B5EF4-FFF2-40B4-BE49-F238E27FC236}">
                <a16:creationId xmlns:a16="http://schemas.microsoft.com/office/drawing/2014/main" id="{9916875E-0805-4980-A400-19415B3B8E91}"/>
              </a:ext>
            </a:extLst>
          </p:cNvPr>
          <p:cNvGrpSpPr/>
          <p:nvPr/>
        </p:nvGrpSpPr>
        <p:grpSpPr>
          <a:xfrm>
            <a:off x="5764334" y="2279780"/>
            <a:ext cx="5905455" cy="3670019"/>
            <a:chOff x="5775082" y="2326424"/>
            <a:chExt cx="5905455" cy="3670019"/>
          </a:xfrm>
        </p:grpSpPr>
        <p:grpSp>
          <p:nvGrpSpPr>
            <p:cNvPr id="28" name="グループ化 27">
              <a:extLst>
                <a:ext uri="{FF2B5EF4-FFF2-40B4-BE49-F238E27FC236}">
                  <a16:creationId xmlns:a16="http://schemas.microsoft.com/office/drawing/2014/main" id="{660D1F0E-B77E-0D9B-393B-D8E9966FD9E1}"/>
                </a:ext>
              </a:extLst>
            </p:cNvPr>
            <p:cNvGrpSpPr/>
            <p:nvPr/>
          </p:nvGrpSpPr>
          <p:grpSpPr>
            <a:xfrm>
              <a:off x="5775082" y="2850676"/>
              <a:ext cx="5905455" cy="3145767"/>
              <a:chOff x="5290170" y="2592368"/>
              <a:chExt cx="6390371" cy="3404075"/>
            </a:xfrm>
          </p:grpSpPr>
          <p:pic>
            <p:nvPicPr>
              <p:cNvPr id="679" name="Google Shape;679;p45"/>
              <p:cNvPicPr preferRelativeResize="0"/>
              <p:nvPr/>
            </p:nvPicPr>
            <p:blipFill>
              <a:blip r:embed="rId4">
                <a:alphaModFix/>
              </a:blip>
              <a:stretch>
                <a:fillRect/>
              </a:stretch>
            </p:blipFill>
            <p:spPr>
              <a:xfrm>
                <a:off x="5348143" y="2592368"/>
                <a:ext cx="6332398" cy="3404075"/>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683" name="Google Shape;683;p45"/>
              <p:cNvSpPr/>
              <p:nvPr/>
            </p:nvSpPr>
            <p:spPr>
              <a:xfrm>
                <a:off x="6779793" y="2902475"/>
                <a:ext cx="1519800" cy="3093966"/>
              </a:xfrm>
              <a:prstGeom prst="roundRect">
                <a:avLst>
                  <a:gd name="adj" fmla="val 7015"/>
                </a:avLst>
              </a:prstGeom>
              <a:noFill/>
              <a:ln w="28900" cap="flat" cmpd="sng">
                <a:solidFill>
                  <a:srgbClr val="FF4B4B"/>
                </a:solidFill>
                <a:prstDash val="solid"/>
                <a:miter lim="800000"/>
                <a:headEnd type="none" w="sm" len="sm"/>
                <a:tailEnd type="none" w="sm" len="sm"/>
              </a:ln>
            </p:spPr>
            <p:txBody>
              <a:bodyPr spcFirstLastPara="1" wrap="square" lIns="75650" tIns="37800" rIns="75650" bIns="37800" anchor="ctr" anchorCtr="0">
                <a:noAutofit/>
              </a:bodyPr>
              <a:lstStyle/>
              <a:p>
                <a:pPr marL="0" marR="0" lvl="0" indent="0" algn="ctr" rtl="0">
                  <a:lnSpc>
                    <a:spcPct val="100000"/>
                  </a:lnSpc>
                  <a:spcBef>
                    <a:spcPts val="0"/>
                  </a:spcBef>
                  <a:spcAft>
                    <a:spcPts val="0"/>
                  </a:spcAft>
                  <a:buClr>
                    <a:srgbClr val="000000"/>
                  </a:buClr>
                  <a:buSzPts val="1324"/>
                  <a:buFont typeface="Arial"/>
                  <a:buNone/>
                </a:pPr>
                <a:endParaRPr sz="1324" b="1" i="0" u="none" strike="noStrike" cap="none">
                  <a:solidFill>
                    <a:schemeClr val="accent5"/>
                  </a:solidFill>
                  <a:latin typeface="Arial"/>
                  <a:ea typeface="Arial"/>
                  <a:cs typeface="Arial"/>
                  <a:sym typeface="Arial"/>
                </a:endParaRPr>
              </a:p>
            </p:txBody>
          </p:sp>
          <p:sp>
            <p:nvSpPr>
              <p:cNvPr id="4" name="TextBox 3">
                <a:extLst>
                  <a:ext uri="{FF2B5EF4-FFF2-40B4-BE49-F238E27FC236}">
                    <a16:creationId xmlns:a16="http://schemas.microsoft.com/office/drawing/2014/main" id="{CEEBB7C2-A9E4-49A5-3C5B-B6FE40B9C5F9}"/>
                  </a:ext>
                </a:extLst>
              </p:cNvPr>
              <p:cNvSpPr txBox="1"/>
              <p:nvPr/>
            </p:nvSpPr>
            <p:spPr>
              <a:xfrm>
                <a:off x="6883102" y="4324239"/>
                <a:ext cx="1313182" cy="27699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1200" b="1">
                    <a:solidFill>
                      <a:srgbClr val="FF0000"/>
                    </a:solidFill>
                    <a:latin typeface="メイリオ" panose="020B0604030504040204" pitchFamily="50" charset="-128"/>
                    <a:ea typeface="メイリオ" panose="020B0604030504040204" pitchFamily="50" charset="-128"/>
                  </a:rPr>
                  <a:t>横断検索結果</a:t>
                </a:r>
              </a:p>
            </p:txBody>
          </p:sp>
          <p:sp>
            <p:nvSpPr>
              <p:cNvPr id="5" name="TextBox 3">
                <a:extLst>
                  <a:ext uri="{FF2B5EF4-FFF2-40B4-BE49-F238E27FC236}">
                    <a16:creationId xmlns:a16="http://schemas.microsoft.com/office/drawing/2014/main" id="{EFED5B35-4F18-8347-7DBF-35184DD52D63}"/>
                  </a:ext>
                </a:extLst>
              </p:cNvPr>
              <p:cNvSpPr txBox="1"/>
              <p:nvPr/>
            </p:nvSpPr>
            <p:spPr>
              <a:xfrm>
                <a:off x="8098389" y="2596849"/>
                <a:ext cx="1329304" cy="24622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1000" b="1" dirty="0">
                    <a:solidFill>
                      <a:srgbClr val="FF0000"/>
                    </a:solidFill>
                    <a:latin typeface="メイリオ" panose="020B0604030504040204" pitchFamily="50" charset="-128"/>
                    <a:ea typeface="メイリオ" panose="020B0604030504040204" pitchFamily="50" charset="-128"/>
                  </a:rPr>
                  <a:t>横断検索ボックス</a:t>
                </a:r>
              </a:p>
            </p:txBody>
          </p:sp>
          <p:sp>
            <p:nvSpPr>
              <p:cNvPr id="14" name="Google Shape;683;p45">
                <a:extLst>
                  <a:ext uri="{FF2B5EF4-FFF2-40B4-BE49-F238E27FC236}">
                    <a16:creationId xmlns:a16="http://schemas.microsoft.com/office/drawing/2014/main" id="{A0EAEDB3-E159-27B9-D227-EA8470452A6F}"/>
                  </a:ext>
                </a:extLst>
              </p:cNvPr>
              <p:cNvSpPr/>
              <p:nvPr/>
            </p:nvSpPr>
            <p:spPr>
              <a:xfrm>
                <a:off x="7451776" y="2597504"/>
                <a:ext cx="2315449" cy="231558"/>
              </a:xfrm>
              <a:prstGeom prst="roundRect">
                <a:avLst>
                  <a:gd name="adj" fmla="val 7015"/>
                </a:avLst>
              </a:prstGeom>
              <a:noFill/>
              <a:ln w="28900" cap="flat" cmpd="sng">
                <a:solidFill>
                  <a:srgbClr val="FF4B4B"/>
                </a:solidFill>
                <a:prstDash val="solid"/>
                <a:miter lim="800000"/>
                <a:headEnd type="none" w="sm" len="sm"/>
                <a:tailEnd type="none" w="sm" len="sm"/>
              </a:ln>
            </p:spPr>
            <p:txBody>
              <a:bodyPr spcFirstLastPara="1" wrap="square" lIns="75650" tIns="37800" rIns="75650" bIns="37800" anchor="ctr" anchorCtr="0">
                <a:noAutofit/>
              </a:bodyPr>
              <a:lstStyle/>
              <a:p>
                <a:pPr marL="0" marR="0" lvl="0" indent="0" algn="ctr" rtl="0">
                  <a:lnSpc>
                    <a:spcPct val="100000"/>
                  </a:lnSpc>
                  <a:spcBef>
                    <a:spcPts val="0"/>
                  </a:spcBef>
                  <a:spcAft>
                    <a:spcPts val="0"/>
                  </a:spcAft>
                  <a:buClr>
                    <a:srgbClr val="000000"/>
                  </a:buClr>
                  <a:buSzPts val="1324"/>
                  <a:buFont typeface="Arial"/>
                  <a:buNone/>
                </a:pPr>
                <a:endParaRPr sz="1324" b="1" i="0" u="none" strike="noStrike" cap="none">
                  <a:solidFill>
                    <a:schemeClr val="accent5"/>
                  </a:solidFill>
                  <a:latin typeface="Arial"/>
                  <a:ea typeface="Arial"/>
                  <a:cs typeface="Arial"/>
                  <a:sym typeface="Arial"/>
                </a:endParaRPr>
              </a:p>
            </p:txBody>
          </p:sp>
          <p:sp>
            <p:nvSpPr>
              <p:cNvPr id="15" name="TextBox 3">
                <a:extLst>
                  <a:ext uri="{FF2B5EF4-FFF2-40B4-BE49-F238E27FC236}">
                    <a16:creationId xmlns:a16="http://schemas.microsoft.com/office/drawing/2014/main" id="{BE4D6559-2AAC-C4B1-D655-C4CCBEFCAC1B}"/>
                  </a:ext>
                </a:extLst>
              </p:cNvPr>
              <p:cNvSpPr txBox="1"/>
              <p:nvPr/>
            </p:nvSpPr>
            <p:spPr>
              <a:xfrm>
                <a:off x="5290170" y="3718053"/>
                <a:ext cx="1452824" cy="24978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900" b="1" dirty="0">
                    <a:solidFill>
                      <a:srgbClr val="FF0000"/>
                    </a:solidFill>
                    <a:latin typeface="メイリオ" panose="020B0604030504040204" pitchFamily="50" charset="-128"/>
                    <a:ea typeface="メイリオ" panose="020B0604030504040204" pitchFamily="50" charset="-128"/>
                  </a:rPr>
                  <a:t>該当プロジェクト一覧</a:t>
                </a:r>
              </a:p>
            </p:txBody>
          </p:sp>
        </p:grpSp>
        <p:sp>
          <p:nvSpPr>
            <p:cNvPr id="9" name="TextBox 3">
              <a:extLst>
                <a:ext uri="{FF2B5EF4-FFF2-40B4-BE49-F238E27FC236}">
                  <a16:creationId xmlns:a16="http://schemas.microsoft.com/office/drawing/2014/main" id="{246A8305-D80E-CDCA-D919-392185AC2299}"/>
                </a:ext>
              </a:extLst>
            </p:cNvPr>
            <p:cNvSpPr txBox="1"/>
            <p:nvPr/>
          </p:nvSpPr>
          <p:spPr>
            <a:xfrm>
              <a:off x="6549410" y="2326424"/>
              <a:ext cx="4371968" cy="30777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dirty="0">
                  <a:solidFill>
                    <a:schemeClr val="accent5">
                      <a:lumMod val="50000"/>
                    </a:schemeClr>
                  </a:solidFill>
                  <a:latin typeface="メイリオ" panose="020B0604030504040204" pitchFamily="50" charset="-128"/>
                  <a:ea typeface="メイリオ" panose="020B0604030504040204" pitchFamily="50" charset="-128"/>
                </a:rPr>
                <a:t>プロジェクトでまとめられた議事録が別タブで表示</a:t>
              </a:r>
            </a:p>
          </p:txBody>
        </p:sp>
      </p:grpSp>
      <p:sp>
        <p:nvSpPr>
          <p:cNvPr id="10" name="Rectangle 9">
            <a:extLst>
              <a:ext uri="{FF2B5EF4-FFF2-40B4-BE49-F238E27FC236}">
                <a16:creationId xmlns:a16="http://schemas.microsoft.com/office/drawing/2014/main" id="{71D83F7D-9228-FB65-EF5B-1F893B6A2C98}"/>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87;p21">
            <a:extLst>
              <a:ext uri="{FF2B5EF4-FFF2-40B4-BE49-F238E27FC236}">
                <a16:creationId xmlns:a16="http://schemas.microsoft.com/office/drawing/2014/main" id="{43E37B7D-70A7-7D96-8A91-7EFC5C7F1C93}"/>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grpSp>
        <p:nvGrpSpPr>
          <p:cNvPr id="16" name="Google Shape;255;p26">
            <a:extLst>
              <a:ext uri="{FF2B5EF4-FFF2-40B4-BE49-F238E27FC236}">
                <a16:creationId xmlns:a16="http://schemas.microsoft.com/office/drawing/2014/main" id="{B64B9BF3-60B8-924E-06C7-3381366E4E78}"/>
              </a:ext>
            </a:extLst>
          </p:cNvPr>
          <p:cNvGrpSpPr/>
          <p:nvPr/>
        </p:nvGrpSpPr>
        <p:grpSpPr>
          <a:xfrm>
            <a:off x="556430" y="1111680"/>
            <a:ext cx="3728727" cy="479430"/>
            <a:chOff x="601982" y="1446831"/>
            <a:chExt cx="3058006" cy="432309"/>
          </a:xfrm>
        </p:grpSpPr>
        <p:pic>
          <p:nvPicPr>
            <p:cNvPr id="18" name="Google Shape;256;p26">
              <a:extLst>
                <a:ext uri="{FF2B5EF4-FFF2-40B4-BE49-F238E27FC236}">
                  <a16:creationId xmlns:a16="http://schemas.microsoft.com/office/drawing/2014/main" id="{CCE30A6D-12C3-4A21-5D4B-A4399BD302C7}"/>
                </a:ext>
              </a:extLst>
            </p:cNvPr>
            <p:cNvPicPr preferRelativeResize="0"/>
            <p:nvPr/>
          </p:nvPicPr>
          <p:blipFill rotWithShape="1">
            <a:blip r:embed="rId5">
              <a:alphaModFix/>
            </a:blip>
            <a:srcRect/>
            <a:stretch/>
          </p:blipFill>
          <p:spPr>
            <a:xfrm>
              <a:off x="601982" y="1446831"/>
              <a:ext cx="3058006" cy="432309"/>
            </a:xfrm>
            <a:prstGeom prst="rect">
              <a:avLst/>
            </a:prstGeom>
            <a:noFill/>
            <a:ln>
              <a:noFill/>
            </a:ln>
          </p:spPr>
        </p:pic>
        <p:sp>
          <p:nvSpPr>
            <p:cNvPr id="19" name="Google Shape;257;p26">
              <a:extLst>
                <a:ext uri="{FF2B5EF4-FFF2-40B4-BE49-F238E27FC236}">
                  <a16:creationId xmlns:a16="http://schemas.microsoft.com/office/drawing/2014/main" id="{E92F3EFC-8EE0-C638-4425-01885E48B1A5}"/>
                </a:ext>
              </a:extLst>
            </p:cNvPr>
            <p:cNvSpPr txBox="1"/>
            <p:nvPr/>
          </p:nvSpPr>
          <p:spPr>
            <a:xfrm>
              <a:off x="777986" y="1560281"/>
              <a:ext cx="2753002" cy="291389"/>
            </a:xfrm>
            <a:prstGeom prst="rect">
              <a:avLst/>
            </a:prstGeom>
            <a:noFill/>
            <a:ln>
              <a:noFill/>
            </a:ln>
          </p:spPr>
          <p:txBody>
            <a:bodyPr spcFirstLastPara="1" wrap="square" lIns="0" tIns="15225" rIns="0" bIns="0" anchor="b" anchorCtr="0">
              <a:spAutoFit/>
            </a:bodyPr>
            <a:lstStyle/>
            <a:p>
              <a:pPr marL="12700" lvl="0">
                <a:buClr>
                  <a:srgbClr val="FFFFFF"/>
                </a:buClr>
                <a:buSzPts val="2000"/>
              </a:pPr>
              <a:r>
                <a:rPr lang="ja-JP" altLang="en-US" sz="2000" b="1" i="1" dirty="0">
                  <a:solidFill>
                    <a:srgbClr val="FFFFFF"/>
                  </a:solidFill>
                  <a:latin typeface="メイリオ" panose="020B0604030504040204" pitchFamily="50" charset="-128"/>
                  <a:ea typeface="メイリオ" panose="020B0604030504040204" pitchFamily="50" charset="-128"/>
                  <a:cs typeface="Meiryo"/>
                  <a:sym typeface="Meiryo"/>
                </a:rPr>
                <a:t>プロジェクト表示と横断検索</a:t>
              </a:r>
            </a:p>
          </p:txBody>
        </p:sp>
      </p:grpSp>
      <p:sp>
        <p:nvSpPr>
          <p:cNvPr id="20" name="TextBox 2">
            <a:extLst>
              <a:ext uri="{FF2B5EF4-FFF2-40B4-BE49-F238E27FC236}">
                <a16:creationId xmlns:a16="http://schemas.microsoft.com/office/drawing/2014/main" id="{DC525E31-299F-970F-D6E6-37B3ACB68242}"/>
              </a:ext>
            </a:extLst>
          </p:cNvPr>
          <p:cNvSpPr txBox="1"/>
          <p:nvPr/>
        </p:nvSpPr>
        <p:spPr>
          <a:xfrm>
            <a:off x="4387644" y="1155287"/>
            <a:ext cx="768156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プロジェクトごとに議事録内容を</a:t>
            </a:r>
            <a:endParaRPr lang="en-US" altLang="ja-JP" sz="1800" b="1" dirty="0">
              <a:solidFill>
                <a:srgbClr val="404040"/>
              </a:solidFill>
              <a:latin typeface="メイリオ"/>
              <a:ea typeface="メイリオ"/>
            </a:endParaRPr>
          </a:p>
          <a:p>
            <a:r>
              <a:rPr lang="ja-JP" altLang="en-US" sz="1800" b="1" dirty="0">
                <a:solidFill>
                  <a:srgbClr val="404040"/>
                </a:solidFill>
                <a:latin typeface="メイリオ"/>
                <a:ea typeface="メイリオ"/>
              </a:rPr>
              <a:t>まとめて確認・表示することが可能です。</a:t>
            </a:r>
          </a:p>
        </p:txBody>
      </p:sp>
      <p:grpSp>
        <p:nvGrpSpPr>
          <p:cNvPr id="24" name="グループ化 23">
            <a:extLst>
              <a:ext uri="{FF2B5EF4-FFF2-40B4-BE49-F238E27FC236}">
                <a16:creationId xmlns:a16="http://schemas.microsoft.com/office/drawing/2014/main" id="{EC808EF7-882F-155F-54AA-99DCFBF0FFB5}"/>
              </a:ext>
            </a:extLst>
          </p:cNvPr>
          <p:cNvGrpSpPr/>
          <p:nvPr/>
        </p:nvGrpSpPr>
        <p:grpSpPr>
          <a:xfrm>
            <a:off x="552794" y="4892167"/>
            <a:ext cx="4334975" cy="1403963"/>
            <a:chOff x="7142922" y="3522332"/>
            <a:chExt cx="4334975" cy="1403963"/>
          </a:xfrm>
        </p:grpSpPr>
        <p:sp>
          <p:nvSpPr>
            <p:cNvPr id="25" name="Google Shape;325;p6">
              <a:extLst>
                <a:ext uri="{FF2B5EF4-FFF2-40B4-BE49-F238E27FC236}">
                  <a16:creationId xmlns:a16="http://schemas.microsoft.com/office/drawing/2014/main" id="{1E06F604-F564-AB76-9E07-67BC1A4206D0}"/>
                </a:ext>
              </a:extLst>
            </p:cNvPr>
            <p:cNvSpPr/>
            <p:nvPr/>
          </p:nvSpPr>
          <p:spPr>
            <a:xfrm>
              <a:off x="7142922" y="3522332"/>
              <a:ext cx="4334975" cy="1403963"/>
            </a:xfrm>
            <a:prstGeom prst="roundRect">
              <a:avLst>
                <a:gd name="adj" fmla="val 6150"/>
              </a:avLst>
            </a:prstGeom>
            <a:solidFill>
              <a:srgbClr val="FFFBE6"/>
            </a:solidFill>
            <a:ln w="19050">
              <a:solidFill>
                <a:srgbClr val="FEE89D"/>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26" name="Google Shape;206;p22">
              <a:extLst>
                <a:ext uri="{FF2B5EF4-FFF2-40B4-BE49-F238E27FC236}">
                  <a16:creationId xmlns:a16="http://schemas.microsoft.com/office/drawing/2014/main" id="{E372E074-D3D1-6582-D3E0-B99FA8FFB939}"/>
                </a:ext>
              </a:extLst>
            </p:cNvPr>
            <p:cNvSpPr txBox="1"/>
            <p:nvPr/>
          </p:nvSpPr>
          <p:spPr>
            <a:xfrm>
              <a:off x="7316918" y="3746068"/>
              <a:ext cx="1467660" cy="184666"/>
            </a:xfrm>
            <a:prstGeom prst="rect">
              <a:avLst/>
            </a:prstGeom>
            <a:noFill/>
            <a:ln>
              <a:noFill/>
            </a:ln>
          </p:spPr>
          <p:txBody>
            <a:bodyPr spcFirstLastPara="1" wrap="square" lIns="0" tIns="0" rIns="0" bIns="0" anchor="t" anchorCtr="0">
              <a:spAutoFit/>
            </a:bodyPr>
            <a:lstStyle/>
            <a:p>
              <a:pPr marL="0" marR="0" lvl="0" indent="0" algn="l">
                <a:spcBef>
                  <a:spcPts val="0"/>
                </a:spcBef>
                <a:spcAft>
                  <a:spcPts val="0"/>
                </a:spcAft>
                <a:buNone/>
              </a:pPr>
              <a:r>
                <a:rPr lang="ja-JP" altLang="en-US" sz="1200" b="1" dirty="0">
                  <a:solidFill>
                    <a:srgbClr val="404040"/>
                  </a:solidFill>
                  <a:latin typeface="メイリオ" panose="020B0604030504040204" pitchFamily="50" charset="-128"/>
                  <a:ea typeface="メイリオ" panose="020B0604030504040204" pitchFamily="50" charset="-128"/>
                </a:rPr>
                <a:t>💡ポイント</a:t>
              </a:r>
              <a:endParaRPr lang="en-US" sz="1200" b="1" dirty="0">
                <a:solidFill>
                  <a:srgbClr val="404040"/>
                </a:solidFill>
                <a:latin typeface="メイリオ" panose="020B0604030504040204" pitchFamily="50" charset="-128"/>
                <a:ea typeface="メイリオ" panose="020B0604030504040204" pitchFamily="50" charset="-128"/>
              </a:endParaRPr>
            </a:p>
          </p:txBody>
        </p:sp>
        <p:sp>
          <p:nvSpPr>
            <p:cNvPr id="27" name="Google Shape;207;p22">
              <a:extLst>
                <a:ext uri="{FF2B5EF4-FFF2-40B4-BE49-F238E27FC236}">
                  <a16:creationId xmlns:a16="http://schemas.microsoft.com/office/drawing/2014/main" id="{5315A649-4D09-A61D-96FD-CE381E9AA276}"/>
                </a:ext>
              </a:extLst>
            </p:cNvPr>
            <p:cNvSpPr txBox="1"/>
            <p:nvPr/>
          </p:nvSpPr>
          <p:spPr>
            <a:xfrm>
              <a:off x="7455463" y="3999047"/>
              <a:ext cx="3704912" cy="769441"/>
            </a:xfrm>
            <a:prstGeom prst="rect">
              <a:avLst/>
            </a:prstGeom>
            <a:noFill/>
            <a:ln>
              <a:noFill/>
            </a:ln>
          </p:spPr>
          <p:txBody>
            <a:bodyPr spcFirstLastPara="1" wrap="square" lIns="0" tIns="0" rIns="0" bIns="0" anchor="t" anchorCtr="0">
              <a:spAutoFit/>
            </a:bodyPr>
            <a:lstStyle/>
            <a:p>
              <a:pPr>
                <a:lnSpc>
                  <a:spcPts val="2000"/>
                </a:lnSpc>
              </a:pPr>
              <a:r>
                <a:rPr lang="ja-JP" altLang="en-US" sz="1200" b="1" dirty="0">
                  <a:solidFill>
                    <a:srgbClr val="404040"/>
                  </a:solidFill>
                  <a:latin typeface="メイリオ" panose="020B0604030504040204" pitchFamily="50" charset="-128"/>
                  <a:ea typeface="メイリオ" panose="020B0604030504040204" pitchFamily="50" charset="-128"/>
                </a:rPr>
                <a:t>「プロジェクトの横断検索」は</a:t>
              </a:r>
              <a:r>
                <a:rPr lang="en-US" altLang="ja-JP" sz="1200" b="1" dirty="0">
                  <a:solidFill>
                    <a:srgbClr val="FF4B4B"/>
                  </a:solidFill>
                  <a:latin typeface="メイリオ" panose="020B0604030504040204" pitchFamily="50" charset="-128"/>
                  <a:ea typeface="メイリオ" panose="020B0604030504040204" pitchFamily="50" charset="-128"/>
                </a:rPr>
                <a:t>ON</a:t>
              </a:r>
              <a:r>
                <a:rPr lang="ja-JP" altLang="en-US" sz="1200" b="1" dirty="0">
                  <a:solidFill>
                    <a:srgbClr val="404040"/>
                  </a:solidFill>
                  <a:latin typeface="メイリオ" panose="020B0604030504040204" pitchFamily="50" charset="-128"/>
                  <a:ea typeface="メイリオ" panose="020B0604030504040204" pitchFamily="50" charset="-128"/>
                </a:rPr>
                <a:t>がおすすめ！</a:t>
              </a:r>
            </a:p>
            <a:p>
              <a:pPr>
                <a:lnSpc>
                  <a:spcPts val="2000"/>
                </a:lnSpc>
              </a:pPr>
              <a:r>
                <a:rPr lang="ja-JP" altLang="en-US" sz="1200" b="1" dirty="0">
                  <a:solidFill>
                    <a:srgbClr val="404040"/>
                  </a:solidFill>
                  <a:latin typeface="メイリオ" panose="020B0604030504040204" pitchFamily="50" charset="-128"/>
                  <a:ea typeface="メイリオ" panose="020B0604030504040204" pitchFamily="50" charset="-128"/>
                </a:rPr>
                <a:t> プロジェクト内の全ての議事録を対象とした</a:t>
              </a:r>
            </a:p>
            <a:p>
              <a:pPr>
                <a:lnSpc>
                  <a:spcPts val="2000"/>
                </a:lnSpc>
              </a:pPr>
              <a:r>
                <a:rPr lang="ja-JP" altLang="en-US" sz="1200" b="1" dirty="0">
                  <a:solidFill>
                    <a:srgbClr val="404040"/>
                  </a:solidFill>
                  <a:latin typeface="メイリオ" panose="020B0604030504040204" pitchFamily="50" charset="-128"/>
                  <a:ea typeface="メイリオ" panose="020B0604030504040204" pitchFamily="50" charset="-128"/>
                </a:rPr>
                <a:t> 検索機能をご利用いただけます。</a:t>
              </a:r>
            </a:p>
          </p:txBody>
        </p:sp>
      </p:grpSp>
      <p:sp>
        <p:nvSpPr>
          <p:cNvPr id="30" name="Google Shape;190;p21">
            <a:extLst>
              <a:ext uri="{FF2B5EF4-FFF2-40B4-BE49-F238E27FC236}">
                <a16:creationId xmlns:a16="http://schemas.microsoft.com/office/drawing/2014/main" id="{B5C55296-2490-873C-9857-794E6F3B7C26}"/>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27</a:t>
            </a:r>
            <a:endParaRPr b="1" dirty="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9F9"/>
        </a:solidFill>
        <a:effectLst/>
      </p:bgPr>
    </p:bg>
    <p:spTree>
      <p:nvGrpSpPr>
        <p:cNvPr id="1" name="Shape 184"/>
        <p:cNvGrpSpPr/>
        <p:nvPr/>
      </p:nvGrpSpPr>
      <p:grpSpPr>
        <a:xfrm>
          <a:off x="0" y="0"/>
          <a:ext cx="0" cy="0"/>
          <a:chOff x="0" y="0"/>
          <a:chExt cx="0" cy="0"/>
        </a:xfrm>
      </p:grpSpPr>
      <p:sp>
        <p:nvSpPr>
          <p:cNvPr id="188" name="Google Shape;188;p21"/>
          <p:cNvSpPr txBox="1"/>
          <p:nvPr/>
        </p:nvSpPr>
        <p:spPr>
          <a:xfrm>
            <a:off x="437489" y="2805752"/>
            <a:ext cx="1696111" cy="1246495"/>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0"/>
              <a:buFont typeface="Meiryo"/>
              <a:buNone/>
            </a:pPr>
            <a:r>
              <a:rPr lang="en-US" sz="8000" b="1" i="0" u="none" strike="noStrike" cap="none">
                <a:solidFill>
                  <a:srgbClr val="3E3A39"/>
                </a:solidFill>
                <a:latin typeface="游ゴシック" panose="020B0400000000000000" pitchFamily="50" charset="-128"/>
                <a:ea typeface="游ゴシック" panose="020B0400000000000000" pitchFamily="50" charset="-128"/>
                <a:cs typeface="Meiryo"/>
                <a:sym typeface="Meiryo"/>
              </a:rPr>
              <a:t>01</a:t>
            </a:r>
            <a:endParaRPr sz="1400" b="0" i="0" u="none" strike="noStrike" cap="none">
              <a:solidFill>
                <a:srgbClr val="000000"/>
              </a:solidFill>
              <a:latin typeface="游ゴシック" panose="020B0400000000000000" pitchFamily="50" charset="-128"/>
              <a:ea typeface="游ゴシック" panose="020B0400000000000000" pitchFamily="50" charset="-128"/>
              <a:sym typeface="Arial"/>
            </a:endParaRPr>
          </a:p>
        </p:txBody>
      </p:sp>
      <p:sp>
        <p:nvSpPr>
          <p:cNvPr id="189" name="Google Shape;189;p21"/>
          <p:cNvSpPr txBox="1"/>
          <p:nvPr/>
        </p:nvSpPr>
        <p:spPr>
          <a:xfrm>
            <a:off x="3427678" y="2959640"/>
            <a:ext cx="8002322" cy="938719"/>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chemeClr val="lt1"/>
              </a:buClr>
              <a:buSzPts val="6000"/>
              <a:buFont typeface="Meiryo"/>
              <a:buNone/>
            </a:pPr>
            <a:r>
              <a:rPr lang="ja-JP" altLang="en-US" sz="6000" b="1" dirty="0">
                <a:solidFill>
                  <a:schemeClr val="lt1"/>
                </a:solidFill>
                <a:latin typeface="メイリオ" panose="020B0604030504040204" pitchFamily="50" charset="-128"/>
                <a:ea typeface="メイリオ" panose="020B0604030504040204" pitchFamily="50" charset="-128"/>
                <a:cs typeface="Meiryo"/>
                <a:sym typeface="Meiryo"/>
              </a:rPr>
              <a:t>はじめに</a:t>
            </a:r>
            <a:endParaRPr sz="6000" b="1" i="0" u="none" strike="noStrike" cap="none" dirty="0">
              <a:solidFill>
                <a:schemeClr val="lt1"/>
              </a:solidFill>
              <a:latin typeface="メイリオ" panose="020B0604030504040204" pitchFamily="50" charset="-128"/>
              <a:ea typeface="メイリオ" panose="020B0604030504040204" pitchFamily="50" charset="-128"/>
              <a:cs typeface="Meiryo"/>
              <a:sym typeface="Meiryo"/>
            </a:endParaRPr>
          </a:p>
        </p:txBody>
      </p:sp>
      <p:sp>
        <p:nvSpPr>
          <p:cNvPr id="3" name="Rectangle 2">
            <a:extLst>
              <a:ext uri="{FF2B5EF4-FFF2-40B4-BE49-F238E27FC236}">
                <a16:creationId xmlns:a16="http://schemas.microsoft.com/office/drawing/2014/main" id="{C858096C-8784-1CC8-3D89-88845804EAFE}"/>
              </a:ext>
            </a:extLst>
          </p:cNvPr>
          <p:cNvSpPr/>
          <p:nvPr/>
        </p:nvSpPr>
        <p:spPr>
          <a:xfrm>
            <a:off x="-3150" y="6555699"/>
            <a:ext cx="3049795" cy="293116"/>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87;p21">
            <a:extLst>
              <a:ext uri="{FF2B5EF4-FFF2-40B4-BE49-F238E27FC236}">
                <a16:creationId xmlns:a16="http://schemas.microsoft.com/office/drawing/2014/main" id="{7D892835-C81F-7EE9-AB55-272DEFA1E23B}"/>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404040"/>
                </a:solidFill>
                <a:latin typeface="Meiryo"/>
                <a:ea typeface="Meiryo"/>
                <a:cs typeface="Meiryo"/>
                <a:sym typeface="Meiryo"/>
              </a:rPr>
              <a:t>©</a:t>
            </a:r>
            <a:r>
              <a:rPr lang="en-US" sz="800">
                <a:solidFill>
                  <a:srgbClr val="404040"/>
                </a:solidFill>
                <a:latin typeface="Meiryo"/>
                <a:ea typeface="Meiryo"/>
                <a:cs typeface="Meiryo"/>
                <a:sym typeface="Meiryo"/>
              </a:rPr>
              <a:t>2026</a:t>
            </a:r>
            <a:r>
              <a:rPr lang="en-US" sz="800" b="0" i="0" u="none" strike="noStrike" cap="none">
                <a:solidFill>
                  <a:srgbClr val="404040"/>
                </a:solidFill>
                <a:latin typeface="Meiryo"/>
                <a:ea typeface="Meiryo"/>
                <a:cs typeface="Meiryo"/>
                <a:sym typeface="Meiryo"/>
              </a:rPr>
              <a:t> CLINKS CO., LTD. ALL RIGHTS RESERVED.</a:t>
            </a:r>
            <a:endParaRPr lang="en-US" sz="1400" b="0" i="0" u="none" strike="noStrike" cap="none">
              <a:solidFill>
                <a:srgbClr val="404040"/>
              </a:solidFill>
              <a:latin typeface="Arial"/>
              <a:ea typeface="Arial"/>
              <a:cs typeface="Arial"/>
            </a:endParaRPr>
          </a:p>
        </p:txBody>
      </p:sp>
      <p:sp>
        <p:nvSpPr>
          <p:cNvPr id="5" name="Google Shape;190;p21">
            <a:extLst>
              <a:ext uri="{FF2B5EF4-FFF2-40B4-BE49-F238E27FC236}">
                <a16:creationId xmlns:a16="http://schemas.microsoft.com/office/drawing/2014/main" id="{59189F98-9F12-5E02-CD82-FC8E4CAB5608}"/>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1</a:t>
            </a:r>
            <a:endParaRPr b="1" dirty="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0" name="Google Shape;325;p6">
            <a:extLst>
              <a:ext uri="{FF2B5EF4-FFF2-40B4-BE49-F238E27FC236}">
                <a16:creationId xmlns:a16="http://schemas.microsoft.com/office/drawing/2014/main" id="{C4CAE591-B3F1-75EE-1851-15908B421909}"/>
              </a:ext>
            </a:extLst>
          </p:cNvPr>
          <p:cNvSpPr/>
          <p:nvPr/>
        </p:nvSpPr>
        <p:spPr>
          <a:xfrm>
            <a:off x="583602" y="4689585"/>
            <a:ext cx="5235256" cy="1657386"/>
          </a:xfrm>
          <a:prstGeom prst="roundRect">
            <a:avLst>
              <a:gd name="adj" fmla="val 6150"/>
            </a:avLst>
          </a:prstGeom>
          <a:solidFill>
            <a:srgbClr val="FFFBE6"/>
          </a:solidFill>
          <a:ln w="19050">
            <a:solidFill>
              <a:srgbClr val="FEE89D"/>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95" name="Google Shape;195;p22"/>
          <p:cNvSpPr txBox="1"/>
          <p:nvPr/>
        </p:nvSpPr>
        <p:spPr>
          <a:xfrm>
            <a:off x="408375" y="265819"/>
            <a:ext cx="4938688" cy="400094"/>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en-US" sz="2500" b="1" dirty="0" err="1">
                <a:solidFill>
                  <a:srgbClr val="FFFFFF"/>
                </a:solidFill>
                <a:latin typeface="メイリオ" panose="020B0604030504040204" pitchFamily="50" charset="-128"/>
                <a:ea typeface="メイリオ" panose="020B0604030504040204" pitchFamily="50" charset="-128"/>
                <a:cs typeface="Meiryo"/>
                <a:sym typeface="Meiryo"/>
              </a:rPr>
              <a:t>議事録</a:t>
            </a:r>
            <a:r>
              <a:rPr lang="ja-JP" altLang="en-US" sz="2500" b="1" dirty="0">
                <a:solidFill>
                  <a:srgbClr val="FFFFFF"/>
                </a:solidFill>
                <a:latin typeface="メイリオ" panose="020B0604030504040204" pitchFamily="50" charset="-128"/>
                <a:ea typeface="メイリオ" panose="020B0604030504040204" pitchFamily="50" charset="-128"/>
                <a:cs typeface="Meiryo"/>
                <a:sym typeface="Meiryo"/>
              </a:rPr>
              <a:t>生成機</a:t>
            </a:r>
            <a:r>
              <a:rPr lang="en-US" sz="2500" b="1" dirty="0">
                <a:solidFill>
                  <a:srgbClr val="FFFFFF"/>
                </a:solidFill>
                <a:latin typeface="メイリオ" panose="020B0604030504040204" pitchFamily="50" charset="-128"/>
                <a:ea typeface="メイリオ" panose="020B0604030504040204" pitchFamily="50" charset="-128"/>
                <a:cs typeface="Meiryo"/>
                <a:sym typeface="Meiryo"/>
              </a:rPr>
              <a:t>能</a:t>
            </a:r>
            <a:r>
              <a:rPr lang="ja-JP" altLang="en-US" sz="2500" b="1" dirty="0">
                <a:solidFill>
                  <a:srgbClr val="FFFFFF"/>
                </a:solidFill>
                <a:latin typeface="メイリオ" panose="020B0604030504040204" pitchFamily="50" charset="-128"/>
                <a:ea typeface="メイリオ" panose="020B0604030504040204" pitchFamily="50" charset="-128"/>
                <a:cs typeface="Meiryo"/>
                <a:sym typeface="Meiryo"/>
              </a:rPr>
              <a:t>とは</a:t>
            </a:r>
            <a:r>
              <a:rPr lang="en-US" sz="2500" b="1" i="0" u="none" strike="noStrike" cap="none" dirty="0">
                <a:solidFill>
                  <a:srgbClr val="FFFFFF"/>
                </a:solidFill>
                <a:latin typeface="メイリオ" panose="020B0604030504040204" pitchFamily="50" charset="-128"/>
                <a:ea typeface="メイリオ" panose="020B0604030504040204" pitchFamily="50" charset="-128"/>
                <a:cs typeface="Meiryo"/>
                <a:sym typeface="Meiryo"/>
              </a:rPr>
              <a:t>？</a:t>
            </a:r>
            <a:r>
              <a:rPr lang="ja-JP" altLang="en-US" sz="2500" b="1" dirty="0">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b="1" i="0" u="none" strike="noStrike" cap="none" dirty="0">
                <a:solidFill>
                  <a:srgbClr val="FFFFFF"/>
                </a:solidFill>
                <a:latin typeface="メイリオ" panose="020B0604030504040204" pitchFamily="50" charset="-128"/>
                <a:ea typeface="メイリオ" panose="020B0604030504040204" pitchFamily="50" charset="-128"/>
                <a:cs typeface="Meiryo"/>
                <a:sym typeface="Meiryo"/>
              </a:rPr>
              <a:t>はじめに</a:t>
            </a:r>
            <a:endParaRPr b="1" i="1" u="none" strike="noStrike" cap="none" dirty="0">
              <a:solidFill>
                <a:srgbClr val="FFFFFF"/>
              </a:solidFill>
              <a:latin typeface="メイリオ" panose="020B0604030504040204" pitchFamily="50" charset="-128"/>
              <a:ea typeface="メイリオ" panose="020B0604030504040204" pitchFamily="50" charset="-128"/>
              <a:cs typeface="Meiryo"/>
              <a:sym typeface="Meiryo"/>
            </a:endParaRPr>
          </a:p>
        </p:txBody>
      </p:sp>
      <p:sp>
        <p:nvSpPr>
          <p:cNvPr id="198" name="Google Shape;198;p22"/>
          <p:cNvSpPr txBox="1"/>
          <p:nvPr/>
        </p:nvSpPr>
        <p:spPr>
          <a:xfrm>
            <a:off x="585688" y="1147092"/>
            <a:ext cx="10466542" cy="984885"/>
          </a:xfrm>
          <a:prstGeom prst="rect">
            <a:avLst/>
          </a:prstGeom>
          <a:noFill/>
          <a:ln>
            <a:noFill/>
          </a:ln>
        </p:spPr>
        <p:txBody>
          <a:bodyPr spcFirstLastPara="1" wrap="square" lIns="0" tIns="0" rIns="0" bIns="0" anchor="t" anchorCtr="0">
            <a:spAutoFit/>
          </a:bodyPr>
          <a:lstStyle/>
          <a:p>
            <a:pPr>
              <a:lnSpc>
                <a:spcPct val="160000"/>
              </a:lnSpc>
              <a:buSzPts val="1100"/>
            </a:pPr>
            <a:r>
              <a:rPr lang="ja-JP" altLang="en-US" sz="2000" b="1" dirty="0">
                <a:solidFill>
                  <a:srgbClr val="404040"/>
                </a:solidFill>
                <a:highlight>
                  <a:srgbClr val="FFFFFF"/>
                </a:highlight>
                <a:latin typeface="メイリオ" panose="020B0604030504040204" pitchFamily="50" charset="-128"/>
                <a:ea typeface="メイリオ" panose="020B0604030504040204" pitchFamily="50" charset="-128"/>
              </a:rPr>
              <a:t>動画・音声・文書ファイルをアップロードするだけで</a:t>
            </a:r>
          </a:p>
          <a:p>
            <a:pPr>
              <a:lnSpc>
                <a:spcPct val="160000"/>
              </a:lnSpc>
              <a:buSzPts val="1100"/>
            </a:pPr>
            <a:r>
              <a:rPr lang="en-US" altLang="ja-JP" sz="2000" b="1" dirty="0">
                <a:solidFill>
                  <a:srgbClr val="FF5050"/>
                </a:solidFill>
                <a:highlight>
                  <a:srgbClr val="FFFFFF"/>
                </a:highlight>
                <a:latin typeface="メイリオ" panose="020B0604030504040204" pitchFamily="50" charset="-128"/>
                <a:ea typeface="メイリオ" panose="020B0604030504040204" pitchFamily="50" charset="-128"/>
              </a:rPr>
              <a:t>AI</a:t>
            </a:r>
            <a:r>
              <a:rPr lang="ja-JP" altLang="en-US" sz="2000" b="1" dirty="0">
                <a:solidFill>
                  <a:srgbClr val="FF5050"/>
                </a:solidFill>
                <a:highlight>
                  <a:srgbClr val="FFFFFF"/>
                </a:highlight>
                <a:latin typeface="メイリオ" panose="020B0604030504040204" pitchFamily="50" charset="-128"/>
                <a:ea typeface="メイリオ" panose="020B0604030504040204" pitchFamily="50" charset="-128"/>
              </a:rPr>
              <a:t>が自動で指定したフォーマットに</a:t>
            </a:r>
            <a:r>
              <a:rPr lang="ja-JP" altLang="en-US" sz="2000" b="1" dirty="0">
                <a:solidFill>
                  <a:srgbClr val="404040"/>
                </a:solidFill>
                <a:highlight>
                  <a:srgbClr val="FFFFFF"/>
                </a:highlight>
                <a:latin typeface="メイリオ" panose="020B0604030504040204" pitchFamily="50" charset="-128"/>
                <a:ea typeface="メイリオ" panose="020B0604030504040204" pitchFamily="50" charset="-128"/>
              </a:rPr>
              <a:t>沿った</a:t>
            </a:r>
            <a:r>
              <a:rPr lang="ja-JP" altLang="en-US" sz="2000" b="1" dirty="0">
                <a:solidFill>
                  <a:srgbClr val="FF5050"/>
                </a:solidFill>
                <a:highlight>
                  <a:srgbClr val="FFFFFF"/>
                </a:highlight>
                <a:latin typeface="メイリオ" panose="020B0604030504040204" pitchFamily="50" charset="-128"/>
                <a:ea typeface="メイリオ" panose="020B0604030504040204" pitchFamily="50" charset="-128"/>
              </a:rPr>
              <a:t>議事録を作成。</a:t>
            </a:r>
            <a:r>
              <a:rPr lang="en-US" altLang="ja-JP" sz="1500" b="1" dirty="0">
                <a:solidFill>
                  <a:schemeClr val="tx1">
                    <a:lumMod val="50000"/>
                    <a:lumOff val="50000"/>
                  </a:schemeClr>
                </a:solidFill>
                <a:highlight>
                  <a:srgbClr val="FFFFFF"/>
                </a:highlight>
                <a:latin typeface="メイリオ" panose="020B0604030504040204" pitchFamily="50" charset="-128"/>
                <a:ea typeface="メイリオ" panose="020B0604030504040204" pitchFamily="50" charset="-128"/>
              </a:rPr>
              <a:t>※</a:t>
            </a:r>
            <a:r>
              <a:rPr lang="ja-JP" altLang="en-US" sz="1500" b="1" dirty="0">
                <a:solidFill>
                  <a:schemeClr val="tx1">
                    <a:lumMod val="50000"/>
                    <a:lumOff val="50000"/>
                  </a:schemeClr>
                </a:solidFill>
                <a:highlight>
                  <a:srgbClr val="FFFFFF"/>
                </a:highlight>
                <a:latin typeface="メイリオ" panose="020B0604030504040204" pitchFamily="50" charset="-128"/>
                <a:ea typeface="メイリオ" panose="020B0604030504040204" pitchFamily="50" charset="-128"/>
              </a:rPr>
              <a:t>複雑な操作は一切不要です</a:t>
            </a:r>
            <a:endParaRPr lang="ja-JP" altLang="en-US" sz="1500" b="1" dirty="0">
              <a:solidFill>
                <a:schemeClr val="tx1">
                  <a:lumMod val="50000"/>
                  <a:lumOff val="50000"/>
                </a:schemeClr>
              </a:solidFill>
              <a:latin typeface="メイリオ" panose="020B0604030504040204" pitchFamily="50" charset="-128"/>
              <a:ea typeface="メイリオ" panose="020B0604030504040204" pitchFamily="50" charset="-128"/>
            </a:endParaRPr>
          </a:p>
        </p:txBody>
      </p:sp>
      <p:sp>
        <p:nvSpPr>
          <p:cNvPr id="2" name="Google Shape;325;p6">
            <a:extLst>
              <a:ext uri="{FF2B5EF4-FFF2-40B4-BE49-F238E27FC236}">
                <a16:creationId xmlns:a16="http://schemas.microsoft.com/office/drawing/2014/main" id="{3CA67C6E-EF74-8575-9B55-46913C1A4C78}"/>
              </a:ext>
            </a:extLst>
          </p:cNvPr>
          <p:cNvSpPr/>
          <p:nvPr/>
        </p:nvSpPr>
        <p:spPr>
          <a:xfrm>
            <a:off x="585688" y="2402521"/>
            <a:ext cx="5251694" cy="2140082"/>
          </a:xfrm>
          <a:prstGeom prst="roundRect">
            <a:avLst>
              <a:gd name="adj" fmla="val 6150"/>
            </a:avLst>
          </a:prstGeom>
          <a:solidFill>
            <a:schemeClr val="accent5">
              <a:lumMod val="20000"/>
              <a:lumOff val="80000"/>
            </a:scheme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pSp>
        <p:nvGrpSpPr>
          <p:cNvPr id="7" name="グループ化 6">
            <a:extLst>
              <a:ext uri="{FF2B5EF4-FFF2-40B4-BE49-F238E27FC236}">
                <a16:creationId xmlns:a16="http://schemas.microsoft.com/office/drawing/2014/main" id="{70658BBA-5792-CFF5-E875-97A4DA205C26}"/>
              </a:ext>
            </a:extLst>
          </p:cNvPr>
          <p:cNvGrpSpPr/>
          <p:nvPr/>
        </p:nvGrpSpPr>
        <p:grpSpPr>
          <a:xfrm>
            <a:off x="957970" y="2818132"/>
            <a:ext cx="4507129" cy="1391145"/>
            <a:chOff x="757598" y="2578604"/>
            <a:chExt cx="4507129" cy="1244922"/>
          </a:xfrm>
        </p:grpSpPr>
        <p:sp>
          <p:nvSpPr>
            <p:cNvPr id="200" name="Google Shape;200;p22"/>
            <p:cNvSpPr txBox="1"/>
            <p:nvPr/>
          </p:nvSpPr>
          <p:spPr>
            <a:xfrm>
              <a:off x="757598" y="2578604"/>
              <a:ext cx="3263400" cy="246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dirty="0">
                  <a:solidFill>
                    <a:srgbClr val="404040"/>
                  </a:solidFill>
                  <a:latin typeface="メイリオ" panose="020B0604030504040204" pitchFamily="50" charset="-128"/>
                  <a:ea typeface="メイリオ" panose="020B0604030504040204" pitchFamily="50" charset="-128"/>
                </a:rPr>
                <a:t>主な２つの自動生成機能について</a:t>
              </a:r>
              <a:endParaRPr sz="1700" dirty="0">
                <a:solidFill>
                  <a:srgbClr val="404040"/>
                </a:solidFill>
                <a:latin typeface="メイリオ" panose="020B0604030504040204" pitchFamily="50" charset="-128"/>
                <a:ea typeface="メイリオ" panose="020B0604030504040204" pitchFamily="50" charset="-128"/>
              </a:endParaRPr>
            </a:p>
          </p:txBody>
        </p:sp>
        <p:sp>
          <p:nvSpPr>
            <p:cNvPr id="201" name="Google Shape;201;p22"/>
            <p:cNvSpPr txBox="1"/>
            <p:nvPr/>
          </p:nvSpPr>
          <p:spPr>
            <a:xfrm>
              <a:off x="757598" y="2959425"/>
              <a:ext cx="4507129" cy="455509"/>
            </a:xfrm>
            <a:prstGeom prst="rect">
              <a:avLst/>
            </a:prstGeom>
            <a:noFill/>
            <a:ln>
              <a:noFill/>
            </a:ln>
          </p:spPr>
          <p:txBody>
            <a:bodyPr spcFirstLastPara="1" wrap="square" lIns="0" tIns="0" rIns="0" bIns="0" anchor="t" anchorCtr="0">
              <a:spAutoFit/>
            </a:bodyPr>
            <a:lstStyle/>
            <a:p>
              <a:pPr>
                <a:lnSpc>
                  <a:spcPct val="160000"/>
                </a:lnSpc>
              </a:pPr>
              <a:r>
                <a:rPr lang="ja-JP" altLang="en-US" sz="1800" b="1" dirty="0">
                  <a:solidFill>
                    <a:srgbClr val="18689C"/>
                  </a:solidFill>
                  <a:latin typeface="メイリオ"/>
                  <a:ea typeface="メイリオ"/>
                </a:rPr>
                <a:t>文字起こし</a:t>
              </a:r>
              <a:r>
                <a:rPr lang="ja-JP" altLang="en-US" sz="1800" dirty="0">
                  <a:solidFill>
                    <a:schemeClr val="dk2"/>
                  </a:solidFill>
                  <a:latin typeface="メイリオ"/>
                  <a:ea typeface="メイリオ"/>
                </a:rPr>
                <a:t>：</a:t>
              </a:r>
              <a:r>
                <a:rPr lang="ja-JP" altLang="en-US" sz="1800" b="1" dirty="0">
                  <a:solidFill>
                    <a:srgbClr val="404040"/>
                  </a:solidFill>
                  <a:latin typeface="メイリオ"/>
                  <a:ea typeface="メイリオ"/>
                </a:rPr>
                <a:t>音声をテキスト化</a:t>
              </a:r>
              <a:endParaRPr lang="en-US" altLang="ja-JP" sz="1800" b="1" dirty="0">
                <a:solidFill>
                  <a:srgbClr val="404040"/>
                </a:solidFill>
                <a:latin typeface="メイリオ"/>
                <a:ea typeface="メイリオ"/>
              </a:endParaRPr>
            </a:p>
          </p:txBody>
        </p:sp>
        <p:sp>
          <p:nvSpPr>
            <p:cNvPr id="203" name="Google Shape;203;p22"/>
            <p:cNvSpPr txBox="1"/>
            <p:nvPr/>
          </p:nvSpPr>
          <p:spPr>
            <a:xfrm>
              <a:off x="757598" y="3368017"/>
              <a:ext cx="4507129" cy="455509"/>
            </a:xfrm>
            <a:prstGeom prst="rect">
              <a:avLst/>
            </a:prstGeom>
            <a:noFill/>
            <a:ln>
              <a:noFill/>
            </a:ln>
          </p:spPr>
          <p:txBody>
            <a:bodyPr spcFirstLastPara="1" wrap="square" lIns="0" tIns="0" rIns="0" bIns="0" anchor="t" anchorCtr="0">
              <a:spAutoFit/>
            </a:bodyPr>
            <a:lstStyle/>
            <a:p>
              <a:pPr marL="0" marR="0" lvl="0" indent="0" rtl="0">
                <a:lnSpc>
                  <a:spcPct val="160000"/>
                </a:lnSpc>
                <a:spcBef>
                  <a:spcPts val="0"/>
                </a:spcBef>
                <a:spcAft>
                  <a:spcPts val="0"/>
                </a:spcAft>
                <a:buNone/>
              </a:pPr>
              <a:r>
                <a:rPr lang="ja-JP" altLang="en-US" sz="1800" b="1" dirty="0">
                  <a:solidFill>
                    <a:srgbClr val="18689C"/>
                  </a:solidFill>
                  <a:latin typeface="メイリオ"/>
                  <a:ea typeface="メイリオ"/>
                </a:rPr>
                <a:t>議事録整形</a:t>
              </a:r>
              <a:r>
                <a:rPr lang="en-US" sz="1800" dirty="0">
                  <a:solidFill>
                    <a:schemeClr val="dk2"/>
                  </a:solidFill>
                  <a:latin typeface="メイリオ"/>
                  <a:ea typeface="メイリオ"/>
                </a:rPr>
                <a:t>：</a:t>
              </a:r>
              <a:r>
                <a:rPr lang="ja-JP" altLang="en-US" sz="1800" b="1" dirty="0">
                  <a:solidFill>
                    <a:srgbClr val="404040"/>
                  </a:solidFill>
                  <a:latin typeface="メイリオ"/>
                  <a:ea typeface="メイリオ"/>
                </a:rPr>
                <a:t>読みやすい形式に要約・整理</a:t>
              </a:r>
            </a:p>
          </p:txBody>
        </p:sp>
      </p:grpSp>
      <p:grpSp>
        <p:nvGrpSpPr>
          <p:cNvPr id="4" name="グループ化 3">
            <a:extLst>
              <a:ext uri="{FF2B5EF4-FFF2-40B4-BE49-F238E27FC236}">
                <a16:creationId xmlns:a16="http://schemas.microsoft.com/office/drawing/2014/main" id="{D0267766-B0DD-7962-F9DA-2D9A37026CFA}"/>
              </a:ext>
            </a:extLst>
          </p:cNvPr>
          <p:cNvGrpSpPr/>
          <p:nvPr/>
        </p:nvGrpSpPr>
        <p:grpSpPr>
          <a:xfrm>
            <a:off x="757598" y="4908950"/>
            <a:ext cx="4871777" cy="1097585"/>
            <a:chOff x="757598" y="4418773"/>
            <a:chExt cx="4871777" cy="1243778"/>
          </a:xfrm>
        </p:grpSpPr>
        <p:sp>
          <p:nvSpPr>
            <p:cNvPr id="206" name="Google Shape;206;p22"/>
            <p:cNvSpPr txBox="1"/>
            <p:nvPr/>
          </p:nvSpPr>
          <p:spPr>
            <a:xfrm>
              <a:off x="757598" y="4418773"/>
              <a:ext cx="1467660" cy="230832"/>
            </a:xfrm>
            <a:prstGeom prst="rect">
              <a:avLst/>
            </a:prstGeom>
            <a:noFill/>
            <a:ln>
              <a:noFill/>
            </a:ln>
          </p:spPr>
          <p:txBody>
            <a:bodyPr spcFirstLastPara="1" wrap="square" lIns="0" tIns="0" rIns="0" bIns="0" anchor="t" anchorCtr="0">
              <a:spAutoFit/>
            </a:bodyPr>
            <a:lstStyle/>
            <a:p>
              <a:pPr marL="0" marR="0" lvl="0" indent="0" algn="l">
                <a:spcBef>
                  <a:spcPts val="0"/>
                </a:spcBef>
                <a:spcAft>
                  <a:spcPts val="0"/>
                </a:spcAft>
                <a:buNone/>
              </a:pPr>
              <a:r>
                <a:rPr lang="ja-JP" altLang="en-US" sz="1500" b="1" dirty="0">
                  <a:solidFill>
                    <a:srgbClr val="404040"/>
                  </a:solidFill>
                  <a:latin typeface="メイリオ" panose="020B0604030504040204" pitchFamily="50" charset="-128"/>
                  <a:ea typeface="メイリオ" panose="020B0604030504040204" pitchFamily="50" charset="-128"/>
                </a:rPr>
                <a:t>💡ポイント</a:t>
              </a:r>
              <a:endParaRPr lang="en-US" sz="1500" b="1" dirty="0">
                <a:solidFill>
                  <a:srgbClr val="404040"/>
                </a:solidFill>
                <a:latin typeface="メイリオ" panose="020B0604030504040204" pitchFamily="50" charset="-128"/>
                <a:ea typeface="メイリオ" panose="020B0604030504040204" pitchFamily="50" charset="-128"/>
              </a:endParaRPr>
            </a:p>
          </p:txBody>
        </p:sp>
        <p:sp>
          <p:nvSpPr>
            <p:cNvPr id="207" name="Google Shape;207;p22"/>
            <p:cNvSpPr txBox="1"/>
            <p:nvPr/>
          </p:nvSpPr>
          <p:spPr>
            <a:xfrm>
              <a:off x="896143" y="4816165"/>
              <a:ext cx="4733232" cy="846386"/>
            </a:xfrm>
            <a:prstGeom prst="rect">
              <a:avLst/>
            </a:prstGeom>
            <a:noFill/>
            <a:ln>
              <a:noFill/>
            </a:ln>
          </p:spPr>
          <p:txBody>
            <a:bodyPr spcFirstLastPara="1" wrap="square" lIns="0" tIns="0" rIns="0" bIns="0" anchor="t" anchorCtr="0">
              <a:spAutoFit/>
            </a:bodyPr>
            <a:lstStyle/>
            <a:p>
              <a:pPr>
                <a:lnSpc>
                  <a:spcPts val="2200"/>
                </a:lnSpc>
              </a:pPr>
              <a:r>
                <a:rPr lang="ja-JP" altLang="en-US" sz="1300" b="1" dirty="0">
                  <a:solidFill>
                    <a:srgbClr val="404040"/>
                  </a:solidFill>
                  <a:latin typeface="メイリオ" panose="020B0604030504040204" pitchFamily="50" charset="-128"/>
                  <a:ea typeface="メイリオ" panose="020B0604030504040204" pitchFamily="50" charset="-128"/>
                </a:rPr>
                <a:t>すでに文字起こし済みのテキストがある場合も使用できます</a:t>
              </a:r>
              <a:r>
                <a:rPr lang="en-US" sz="1300" b="1" dirty="0">
                  <a:solidFill>
                    <a:srgbClr val="404040"/>
                  </a:solidFill>
                  <a:latin typeface="メイリオ" panose="020B0604030504040204" pitchFamily="50" charset="-128"/>
                  <a:ea typeface="メイリオ" panose="020B0604030504040204" pitchFamily="50" charset="-128"/>
                </a:rPr>
                <a:t>！</a:t>
              </a:r>
              <a:br>
                <a:rPr lang="en-US" sz="1300" b="1" dirty="0">
                  <a:solidFill>
                    <a:srgbClr val="404040"/>
                  </a:solidFill>
                  <a:latin typeface="メイリオ" panose="020B0604030504040204" pitchFamily="50" charset="-128"/>
                  <a:ea typeface="メイリオ" panose="020B0604030504040204" pitchFamily="50" charset="-128"/>
                </a:rPr>
              </a:br>
              <a:r>
                <a:rPr lang="ja-JP" altLang="en-US" sz="1300" b="1" dirty="0">
                  <a:solidFill>
                    <a:srgbClr val="404040"/>
                  </a:solidFill>
                  <a:latin typeface="メイリオ" panose="020B0604030504040204" pitchFamily="50" charset="-128"/>
                  <a:ea typeface="メイリオ" panose="020B0604030504040204" pitchFamily="50" charset="-128"/>
                </a:rPr>
                <a:t>　</a:t>
              </a:r>
              <a:r>
                <a:rPr lang="en-US" sz="1300" b="1" dirty="0">
                  <a:solidFill>
                    <a:srgbClr val="404040"/>
                  </a:solidFill>
                  <a:latin typeface="メイリオ" panose="020B0604030504040204" pitchFamily="50" charset="-128"/>
                  <a:ea typeface="メイリオ" panose="020B0604030504040204" pitchFamily="50" charset="-128"/>
                </a:rPr>
                <a:t>→</a:t>
              </a:r>
              <a:r>
                <a:rPr lang="ja-JP" altLang="en-US" sz="1300" b="1" dirty="0">
                  <a:solidFill>
                    <a:srgbClr val="404040"/>
                  </a:solidFill>
                  <a:latin typeface="メイリオ" panose="020B0604030504040204" pitchFamily="50" charset="-128"/>
                  <a:ea typeface="メイリオ" panose="020B0604030504040204" pitchFamily="50" charset="-128"/>
                </a:rPr>
                <a:t>文字起こし済みのテキストファイルをアップロードし</a:t>
              </a:r>
              <a:r>
                <a:rPr lang="en-US" sz="1300" b="1" dirty="0">
                  <a:solidFill>
                    <a:srgbClr val="404040"/>
                  </a:solidFill>
                  <a:latin typeface="メイリオ" panose="020B0604030504040204" pitchFamily="50" charset="-128"/>
                  <a:ea typeface="メイリオ" panose="020B0604030504040204" pitchFamily="50" charset="-128"/>
                </a:rPr>
                <a:t>、</a:t>
              </a:r>
            </a:p>
            <a:p>
              <a:pPr>
                <a:lnSpc>
                  <a:spcPts val="2200"/>
                </a:lnSpc>
              </a:pPr>
              <a:r>
                <a:rPr lang="ja-JP" altLang="en-US" sz="1300" b="1" dirty="0">
                  <a:solidFill>
                    <a:srgbClr val="404040"/>
                  </a:solidFill>
                  <a:latin typeface="メイリオ" panose="020B0604030504040204" pitchFamily="50" charset="-128"/>
                  <a:ea typeface="メイリオ" panose="020B0604030504040204" pitchFamily="50" charset="-128"/>
                </a:rPr>
                <a:t>　　議事録整形のみ活用することも可能です</a:t>
              </a:r>
              <a:r>
                <a:rPr lang="en-US" sz="1300" b="1" dirty="0">
                  <a:solidFill>
                    <a:srgbClr val="404040"/>
                  </a:solidFill>
                  <a:latin typeface="メイリオ" panose="020B0604030504040204" pitchFamily="50" charset="-128"/>
                  <a:ea typeface="メイリオ" panose="020B0604030504040204" pitchFamily="50" charset="-128"/>
                </a:rPr>
                <a:t>。</a:t>
              </a:r>
            </a:p>
          </p:txBody>
        </p:sp>
      </p:grpSp>
      <p:pic>
        <p:nvPicPr>
          <p:cNvPr id="208" name="Google Shape;208;p22" title="スクリーンショット 2026-05-20 164709-Photoroom.png"/>
          <p:cNvPicPr preferRelativeResize="0"/>
          <p:nvPr/>
        </p:nvPicPr>
        <p:blipFill rotWithShape="1">
          <a:blip r:embed="rId3">
            <a:alphaModFix/>
          </a:blip>
          <a:srcRect l="6792" t="2068" r="7127" b="9943"/>
          <a:stretch/>
        </p:blipFill>
        <p:spPr>
          <a:xfrm>
            <a:off x="6354620" y="2279632"/>
            <a:ext cx="5235256" cy="4195900"/>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pic>
      <p:sp>
        <p:nvSpPr>
          <p:cNvPr id="3" name="Rectangle 2">
            <a:extLst>
              <a:ext uri="{FF2B5EF4-FFF2-40B4-BE49-F238E27FC236}">
                <a16:creationId xmlns:a16="http://schemas.microsoft.com/office/drawing/2014/main" id="{0F3FE838-8F6C-2C72-49BC-5E31144FF07E}"/>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87;p21">
            <a:extLst>
              <a:ext uri="{FF2B5EF4-FFF2-40B4-BE49-F238E27FC236}">
                <a16:creationId xmlns:a16="http://schemas.microsoft.com/office/drawing/2014/main" id="{0B0DF9CD-4AEB-C32A-70FA-26A8CF05EEB0}"/>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sp>
        <p:nvSpPr>
          <p:cNvPr id="12" name="Google Shape;190;p21">
            <a:extLst>
              <a:ext uri="{FF2B5EF4-FFF2-40B4-BE49-F238E27FC236}">
                <a16:creationId xmlns:a16="http://schemas.microsoft.com/office/drawing/2014/main" id="{4633D9C8-02FF-9585-3F47-0AADAEA50BE7}"/>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2</a:t>
            </a:r>
            <a:endParaRPr b="1" dirty="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5">
          <a:extLst>
            <a:ext uri="{FF2B5EF4-FFF2-40B4-BE49-F238E27FC236}">
              <a16:creationId xmlns:a16="http://schemas.microsoft.com/office/drawing/2014/main" id="{C698F7A2-2673-A291-98FA-2769ED1C72D4}"/>
            </a:ext>
          </a:extLst>
        </p:cNvPr>
        <p:cNvGrpSpPr/>
        <p:nvPr/>
      </p:nvGrpSpPr>
      <p:grpSpPr>
        <a:xfrm>
          <a:off x="0" y="0"/>
          <a:ext cx="0" cy="0"/>
          <a:chOff x="0" y="0"/>
          <a:chExt cx="0" cy="0"/>
        </a:xfrm>
      </p:grpSpPr>
      <p:sp>
        <p:nvSpPr>
          <p:cNvPr id="49" name="TextBox 2">
            <a:extLst>
              <a:ext uri="{FF2B5EF4-FFF2-40B4-BE49-F238E27FC236}">
                <a16:creationId xmlns:a16="http://schemas.microsoft.com/office/drawing/2014/main" id="{7A9EECE4-A9AF-2105-C06A-BF91D2752599}"/>
              </a:ext>
            </a:extLst>
          </p:cNvPr>
          <p:cNvSpPr txBox="1"/>
          <p:nvPr/>
        </p:nvSpPr>
        <p:spPr>
          <a:xfrm>
            <a:off x="3531018" y="1300960"/>
            <a:ext cx="516690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2000" b="1" dirty="0">
                <a:solidFill>
                  <a:srgbClr val="404040"/>
                </a:solidFill>
                <a:latin typeface="メイリオ" panose="020B0604030504040204" pitchFamily="50" charset="-128"/>
                <a:ea typeface="メイリオ" panose="020B0604030504040204" pitchFamily="50" charset="-128"/>
              </a:rPr>
              <a:t>基本的な作成手順・流れは以下の通りです</a:t>
            </a:r>
            <a:endParaRPr lang="en-US" sz="2000" b="1" dirty="0">
              <a:solidFill>
                <a:srgbClr val="404040"/>
              </a:solidFill>
              <a:latin typeface="メイリオ" panose="020B0604030504040204" pitchFamily="50" charset="-128"/>
              <a:ea typeface="メイリオ" panose="020B0604030504040204" pitchFamily="50" charset="-128"/>
            </a:endParaRPr>
          </a:p>
        </p:txBody>
      </p:sp>
      <p:sp>
        <p:nvSpPr>
          <p:cNvPr id="26" name="Google Shape;195;p22">
            <a:extLst>
              <a:ext uri="{FF2B5EF4-FFF2-40B4-BE49-F238E27FC236}">
                <a16:creationId xmlns:a16="http://schemas.microsoft.com/office/drawing/2014/main" id="{BCA87036-B1DA-F94D-CDFC-C4CD1361A3B5}"/>
              </a:ext>
            </a:extLst>
          </p:cNvPr>
          <p:cNvSpPr txBox="1"/>
          <p:nvPr/>
        </p:nvSpPr>
        <p:spPr>
          <a:xfrm>
            <a:off x="408375" y="265819"/>
            <a:ext cx="5704256" cy="400094"/>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en-US" sz="2500" b="1" err="1">
                <a:solidFill>
                  <a:srgbClr val="FFFFFF"/>
                </a:solidFill>
                <a:latin typeface="メイリオ" panose="020B0604030504040204" pitchFamily="50" charset="-128"/>
                <a:ea typeface="メイリオ" panose="020B0604030504040204" pitchFamily="50" charset="-128"/>
                <a:cs typeface="Meiryo"/>
                <a:sym typeface="Meiryo"/>
              </a:rPr>
              <a:t>議事録</a:t>
            </a: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生成の流れ</a:t>
            </a:r>
            <a:r>
              <a:rPr lang="en-US" altLang="ja-JP" sz="2500" b="1">
                <a:solidFill>
                  <a:srgbClr val="FFFFFF"/>
                </a:solidFill>
                <a:latin typeface="メイリオ" panose="020B0604030504040204" pitchFamily="50" charset="-128"/>
                <a:ea typeface="メイリオ" panose="020B0604030504040204" pitchFamily="50" charset="-128"/>
                <a:cs typeface="Meiryo"/>
                <a:sym typeface="Meiryo"/>
              </a:rPr>
              <a:t>(4</a:t>
            </a:r>
            <a:r>
              <a:rPr lang="ja-JP" altLang="en-US" sz="2500" b="1">
                <a:solidFill>
                  <a:srgbClr val="FFFFFF"/>
                </a:solidFill>
                <a:latin typeface="メイリオ" panose="020B0604030504040204" pitchFamily="50" charset="-128"/>
                <a:ea typeface="メイリオ" panose="020B0604030504040204" pitchFamily="50" charset="-128"/>
                <a:cs typeface="Meiryo"/>
                <a:sym typeface="Meiryo"/>
              </a:rPr>
              <a:t>ステップ</a:t>
            </a:r>
            <a:r>
              <a:rPr lang="en-US" altLang="ja-JP" sz="2500" b="1">
                <a:solidFill>
                  <a:srgbClr val="FFFFFF"/>
                </a:solidFill>
                <a:latin typeface="メイリオ" panose="020B0604030504040204" pitchFamily="50" charset="-128"/>
                <a:ea typeface="メイリオ" panose="020B0604030504040204" pitchFamily="50" charset="-128"/>
                <a:cs typeface="Meiryo"/>
                <a:sym typeface="Meiryo"/>
              </a:rPr>
              <a:t>)</a:t>
            </a:r>
            <a:r>
              <a:rPr lang="ja-JP" altLang="en-US" sz="2500" b="1" i="0" u="none" strike="noStrike" cap="none">
                <a:solidFill>
                  <a:srgbClr val="FFFFFF"/>
                </a:solidFill>
                <a:latin typeface="メイリオ" panose="020B0604030504040204" pitchFamily="50" charset="-128"/>
                <a:ea typeface="メイリオ" panose="020B0604030504040204" pitchFamily="50" charset="-128"/>
                <a:cs typeface="Meiryo"/>
                <a:sym typeface="Meiryo"/>
              </a:rPr>
              <a:t>　</a:t>
            </a:r>
            <a:r>
              <a:rPr lang="ja-JP" altLang="en-US" b="1" i="0" u="none" strike="noStrike" cap="none">
                <a:solidFill>
                  <a:srgbClr val="FFFFFF"/>
                </a:solidFill>
                <a:latin typeface="メイリオ" panose="020B0604030504040204" pitchFamily="50" charset="-128"/>
                <a:ea typeface="メイリオ" panose="020B0604030504040204" pitchFamily="50" charset="-128"/>
                <a:cs typeface="Meiryo"/>
                <a:sym typeface="Meiryo"/>
              </a:rPr>
              <a:t>はじめに</a:t>
            </a:r>
            <a:endParaRPr b="1" i="1" u="none" strike="noStrike" cap="none">
              <a:solidFill>
                <a:srgbClr val="FFFFFF"/>
              </a:solidFill>
              <a:latin typeface="メイリオ" panose="020B0604030504040204" pitchFamily="50" charset="-128"/>
              <a:ea typeface="メイリオ" panose="020B0604030504040204" pitchFamily="50" charset="-128"/>
              <a:cs typeface="Meiryo"/>
              <a:sym typeface="Meiryo"/>
            </a:endParaRPr>
          </a:p>
        </p:txBody>
      </p:sp>
      <p:grpSp>
        <p:nvGrpSpPr>
          <p:cNvPr id="42" name="グループ化 41">
            <a:extLst>
              <a:ext uri="{FF2B5EF4-FFF2-40B4-BE49-F238E27FC236}">
                <a16:creationId xmlns:a16="http://schemas.microsoft.com/office/drawing/2014/main" id="{962A1DF0-BD40-E11A-4BA1-5BA27AF1F285}"/>
              </a:ext>
            </a:extLst>
          </p:cNvPr>
          <p:cNvGrpSpPr/>
          <p:nvPr/>
        </p:nvGrpSpPr>
        <p:grpSpPr>
          <a:xfrm>
            <a:off x="2329461" y="5076108"/>
            <a:ext cx="7570020" cy="1240127"/>
            <a:chOff x="2310989" y="4966333"/>
            <a:chExt cx="7570020" cy="1240127"/>
          </a:xfrm>
        </p:grpSpPr>
        <p:sp>
          <p:nvSpPr>
            <p:cNvPr id="257" name="Google Shape;325;p6">
              <a:extLst>
                <a:ext uri="{FF2B5EF4-FFF2-40B4-BE49-F238E27FC236}">
                  <a16:creationId xmlns:a16="http://schemas.microsoft.com/office/drawing/2014/main" id="{AA27ECE7-C652-CC95-9534-536C1B0CE124}"/>
                </a:ext>
              </a:extLst>
            </p:cNvPr>
            <p:cNvSpPr/>
            <p:nvPr/>
          </p:nvSpPr>
          <p:spPr>
            <a:xfrm>
              <a:off x="2310989" y="4966333"/>
              <a:ext cx="7570020" cy="1240127"/>
            </a:xfrm>
            <a:prstGeom prst="roundRect">
              <a:avLst>
                <a:gd name="adj" fmla="val 6150"/>
              </a:avLst>
            </a:prstGeom>
            <a:solidFill>
              <a:srgbClr val="FFFBE6"/>
            </a:solidFill>
            <a:ln w="19050">
              <a:solidFill>
                <a:srgbClr val="FEE89D"/>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pSp>
          <p:nvGrpSpPr>
            <p:cNvPr id="25" name="グループ化 24">
              <a:extLst>
                <a:ext uri="{FF2B5EF4-FFF2-40B4-BE49-F238E27FC236}">
                  <a16:creationId xmlns:a16="http://schemas.microsoft.com/office/drawing/2014/main" id="{DE15F613-58B7-ED64-343A-945B3F640B6D}"/>
                </a:ext>
              </a:extLst>
            </p:cNvPr>
            <p:cNvGrpSpPr/>
            <p:nvPr/>
          </p:nvGrpSpPr>
          <p:grpSpPr>
            <a:xfrm>
              <a:off x="2641117" y="5263076"/>
              <a:ext cx="6909765" cy="648862"/>
              <a:chOff x="2169842" y="5190514"/>
              <a:chExt cx="6909765" cy="648862"/>
            </a:xfrm>
          </p:grpSpPr>
          <p:sp>
            <p:nvSpPr>
              <p:cNvPr id="37" name="Google Shape;206;p22">
                <a:extLst>
                  <a:ext uri="{FF2B5EF4-FFF2-40B4-BE49-F238E27FC236}">
                    <a16:creationId xmlns:a16="http://schemas.microsoft.com/office/drawing/2014/main" id="{0B33D740-7609-978D-7030-50FADBD344B8}"/>
                  </a:ext>
                </a:extLst>
              </p:cNvPr>
              <p:cNvSpPr txBox="1"/>
              <p:nvPr/>
            </p:nvSpPr>
            <p:spPr>
              <a:xfrm>
                <a:off x="2169842" y="5190514"/>
                <a:ext cx="1467660" cy="230832"/>
              </a:xfrm>
              <a:prstGeom prst="rect">
                <a:avLst/>
              </a:prstGeom>
              <a:noFill/>
              <a:ln>
                <a:noFill/>
              </a:ln>
            </p:spPr>
            <p:txBody>
              <a:bodyPr spcFirstLastPara="1" wrap="square" lIns="0" tIns="0" rIns="0" bIns="0" anchor="t" anchorCtr="0">
                <a:spAutoFit/>
              </a:bodyPr>
              <a:lstStyle/>
              <a:p>
                <a:pPr marL="0" marR="0" lvl="0" indent="0" algn="l">
                  <a:spcBef>
                    <a:spcPts val="0"/>
                  </a:spcBef>
                  <a:spcAft>
                    <a:spcPts val="0"/>
                  </a:spcAft>
                  <a:buNone/>
                </a:pPr>
                <a:r>
                  <a:rPr lang="ja-JP" altLang="en-US" sz="1500" b="1" dirty="0">
                    <a:solidFill>
                      <a:srgbClr val="404040"/>
                    </a:solidFill>
                    <a:latin typeface="メイリオ" panose="020B0604030504040204" pitchFamily="50" charset="-128"/>
                    <a:ea typeface="メイリオ" panose="020B0604030504040204" pitchFamily="50" charset="-128"/>
                  </a:rPr>
                  <a:t>💡ポイント</a:t>
                </a:r>
                <a:endParaRPr lang="en-US" sz="1500" b="1" dirty="0">
                  <a:solidFill>
                    <a:srgbClr val="404040"/>
                  </a:solidFill>
                  <a:latin typeface="メイリオ" panose="020B0604030504040204" pitchFamily="50" charset="-128"/>
                  <a:ea typeface="メイリオ" panose="020B0604030504040204" pitchFamily="50" charset="-128"/>
                </a:endParaRPr>
              </a:p>
            </p:txBody>
          </p:sp>
          <p:sp>
            <p:nvSpPr>
              <p:cNvPr id="38" name="Google Shape;207;p22">
                <a:extLst>
                  <a:ext uri="{FF2B5EF4-FFF2-40B4-BE49-F238E27FC236}">
                    <a16:creationId xmlns:a16="http://schemas.microsoft.com/office/drawing/2014/main" id="{C5407219-D94D-7F1C-7416-2AE862D072FE}"/>
                  </a:ext>
                </a:extLst>
              </p:cNvPr>
              <p:cNvSpPr txBox="1"/>
              <p:nvPr/>
            </p:nvSpPr>
            <p:spPr>
              <a:xfrm>
                <a:off x="2200968" y="5623932"/>
                <a:ext cx="6878639" cy="215444"/>
              </a:xfrm>
              <a:prstGeom prst="rect">
                <a:avLst/>
              </a:prstGeom>
              <a:noFill/>
              <a:ln>
                <a:noFill/>
              </a:ln>
            </p:spPr>
            <p:txBody>
              <a:bodyPr spcFirstLastPara="1" wrap="square" lIns="0" tIns="0" rIns="0" bIns="0" anchor="t" anchorCtr="0">
                <a:spAutoFit/>
              </a:bodyPr>
              <a:lstStyle/>
              <a:p>
                <a:r>
                  <a:rPr lang="ja-JP" altLang="en-US" b="1" dirty="0">
                    <a:solidFill>
                      <a:srgbClr val="404040"/>
                    </a:solidFill>
                    <a:latin typeface="メイリオ" panose="020B0604030504040204" pitchFamily="50" charset="-128"/>
                    <a:ea typeface="メイリオ" panose="020B0604030504040204" pitchFamily="50" charset="-128"/>
                  </a:rPr>
                  <a:t>②、③は</a:t>
                </a:r>
                <a:r>
                  <a:rPr lang="en-US" altLang="ja-JP" b="1" dirty="0">
                    <a:solidFill>
                      <a:srgbClr val="404040"/>
                    </a:solidFill>
                    <a:latin typeface="メイリオ" panose="020B0604030504040204" pitchFamily="50" charset="-128"/>
                    <a:ea typeface="メイリオ" panose="020B0604030504040204" pitchFamily="50" charset="-128"/>
                  </a:rPr>
                  <a:t>AI</a:t>
                </a:r>
                <a:r>
                  <a:rPr lang="ja-JP" altLang="en-US" b="1" dirty="0">
                    <a:solidFill>
                      <a:srgbClr val="404040"/>
                    </a:solidFill>
                    <a:latin typeface="メイリオ" panose="020B0604030504040204" pitchFamily="50" charset="-128"/>
                    <a:ea typeface="メイリオ" panose="020B0604030504040204" pitchFamily="50" charset="-128"/>
                  </a:rPr>
                  <a:t>が自動でまとめて処理をします！途中で操作を挟む必要はございません○</a:t>
                </a:r>
              </a:p>
            </p:txBody>
          </p:sp>
        </p:grpSp>
      </p:grpSp>
      <p:sp>
        <p:nvSpPr>
          <p:cNvPr id="27" name="Rectangle 26">
            <a:extLst>
              <a:ext uri="{FF2B5EF4-FFF2-40B4-BE49-F238E27FC236}">
                <a16:creationId xmlns:a16="http://schemas.microsoft.com/office/drawing/2014/main" id="{23BD9CAE-CE87-C88B-8624-8050B06028FA}"/>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Google Shape;187;p21">
            <a:extLst>
              <a:ext uri="{FF2B5EF4-FFF2-40B4-BE49-F238E27FC236}">
                <a16:creationId xmlns:a16="http://schemas.microsoft.com/office/drawing/2014/main" id="{87188621-1D95-2DBF-A88A-2F973A03645B}"/>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sp>
        <p:nvSpPr>
          <p:cNvPr id="258" name="四角形: 角を丸くする 257">
            <a:extLst>
              <a:ext uri="{FF2B5EF4-FFF2-40B4-BE49-F238E27FC236}">
                <a16:creationId xmlns:a16="http://schemas.microsoft.com/office/drawing/2014/main" id="{5D658951-5831-6D05-F68A-BAD2F4890C15}"/>
              </a:ext>
            </a:extLst>
          </p:cNvPr>
          <p:cNvSpPr/>
          <p:nvPr/>
        </p:nvSpPr>
        <p:spPr>
          <a:xfrm>
            <a:off x="777361" y="1936746"/>
            <a:ext cx="2317941" cy="2867624"/>
          </a:xfrm>
          <a:prstGeom prst="roundRect">
            <a:avLst>
              <a:gd name="adj" fmla="val 5510"/>
            </a:avLst>
          </a:prstGeom>
          <a:solidFill>
            <a:schemeClr val="bg1"/>
          </a:solidFill>
          <a:ln>
            <a:noFill/>
          </a:ln>
          <a:effectLst>
            <a:outerShdw blurRad="127000" dist="50800" dir="4020000" rotWithShape="0">
              <a:srgbClr val="000000">
                <a:alpha val="15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kumimoji="1" lang="ja-JP" altLang="en-US"/>
          </a:p>
        </p:txBody>
      </p:sp>
      <p:sp>
        <p:nvSpPr>
          <p:cNvPr id="259" name="楕円 258">
            <a:extLst>
              <a:ext uri="{FF2B5EF4-FFF2-40B4-BE49-F238E27FC236}">
                <a16:creationId xmlns:a16="http://schemas.microsoft.com/office/drawing/2014/main" id="{0BDFA91C-2A58-A3AA-8261-38CEFECC0D19}"/>
              </a:ext>
            </a:extLst>
          </p:cNvPr>
          <p:cNvSpPr/>
          <p:nvPr/>
        </p:nvSpPr>
        <p:spPr>
          <a:xfrm>
            <a:off x="1666348" y="2168124"/>
            <a:ext cx="539967" cy="539967"/>
          </a:xfrm>
          <a:prstGeom prst="ellipse">
            <a:avLst/>
          </a:prstGeom>
          <a:gradFill flip="none" rotWithShape="1">
            <a:gsLst>
              <a:gs pos="0">
                <a:srgbClr val="025C95"/>
              </a:gs>
              <a:gs pos="100000">
                <a:srgbClr val="2987A7"/>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en-US" altLang="ja-JP" sz="1800" b="1" dirty="0">
                <a:latin typeface="メイリオ" panose="020B0604030504040204" pitchFamily="50" charset="-128"/>
                <a:ea typeface="メイリオ" panose="020B0604030504040204" pitchFamily="50" charset="-128"/>
              </a:rPr>
              <a:t>1</a:t>
            </a:r>
            <a:endParaRPr kumimoji="1" lang="ja-JP" altLang="en-US" sz="1800" b="1" dirty="0">
              <a:latin typeface="メイリオ" panose="020B0604030504040204" pitchFamily="50" charset="-128"/>
              <a:ea typeface="メイリオ" panose="020B0604030504040204" pitchFamily="50" charset="-128"/>
            </a:endParaRPr>
          </a:p>
        </p:txBody>
      </p:sp>
      <p:sp>
        <p:nvSpPr>
          <p:cNvPr id="262" name="Google Shape;356;g3d5f38bd002_0_645">
            <a:extLst>
              <a:ext uri="{FF2B5EF4-FFF2-40B4-BE49-F238E27FC236}">
                <a16:creationId xmlns:a16="http://schemas.microsoft.com/office/drawing/2014/main" id="{5D2AFC85-7F9F-0AB4-4278-D40960151B5C}"/>
              </a:ext>
            </a:extLst>
          </p:cNvPr>
          <p:cNvSpPr txBox="1"/>
          <p:nvPr/>
        </p:nvSpPr>
        <p:spPr>
          <a:xfrm>
            <a:off x="943481" y="2910677"/>
            <a:ext cx="1985700" cy="329100"/>
          </a:xfrm>
          <a:prstGeom prst="rect">
            <a:avLst/>
          </a:prstGeom>
          <a:noFill/>
          <a:ln>
            <a:noFill/>
          </a:ln>
        </p:spPr>
        <p:txBody>
          <a:bodyPr spcFirstLastPara="1" wrap="square" lIns="74300" tIns="74300" rIns="74300" bIns="74300" anchor="t" anchorCtr="0">
            <a:noAutofit/>
          </a:bodyPr>
          <a:lstStyle/>
          <a:p>
            <a:pPr algn="ctr">
              <a:buSzPts val="1419"/>
            </a:pPr>
            <a:r>
              <a:rPr lang="ja" altLang="en-US" b="1" dirty="0">
                <a:solidFill>
                  <a:srgbClr val="025C95"/>
                </a:solidFill>
                <a:latin typeface="メイリオ" panose="020B0604030504040204" pitchFamily="50" charset="-128"/>
                <a:ea typeface="メイリオ" panose="020B0604030504040204" pitchFamily="50" charset="-128"/>
                <a:cs typeface="Nunito"/>
                <a:sym typeface="Nunito"/>
              </a:rPr>
              <a:t>ファイルアップロード</a:t>
            </a:r>
            <a:endParaRPr b="1" dirty="0">
              <a:solidFill>
                <a:srgbClr val="025C95"/>
              </a:solidFill>
              <a:latin typeface="メイリオ" panose="020B0604030504040204" pitchFamily="50" charset="-128"/>
              <a:ea typeface="メイリオ" panose="020B0604030504040204" pitchFamily="50" charset="-128"/>
              <a:cs typeface="Nunito"/>
              <a:sym typeface="Nunito"/>
            </a:endParaRPr>
          </a:p>
        </p:txBody>
      </p:sp>
      <p:sp>
        <p:nvSpPr>
          <p:cNvPr id="263" name="Google Shape;340;g3d5f38bd002_0_645">
            <a:extLst>
              <a:ext uri="{FF2B5EF4-FFF2-40B4-BE49-F238E27FC236}">
                <a16:creationId xmlns:a16="http://schemas.microsoft.com/office/drawing/2014/main" id="{ED922497-DEE2-BFB1-4BB2-5572254B201B}"/>
              </a:ext>
            </a:extLst>
          </p:cNvPr>
          <p:cNvSpPr txBox="1"/>
          <p:nvPr/>
        </p:nvSpPr>
        <p:spPr>
          <a:xfrm>
            <a:off x="830681" y="3285192"/>
            <a:ext cx="2211300" cy="527700"/>
          </a:xfrm>
          <a:prstGeom prst="rect">
            <a:avLst/>
          </a:prstGeom>
          <a:noFill/>
          <a:ln>
            <a:noFill/>
          </a:ln>
        </p:spPr>
        <p:txBody>
          <a:bodyPr spcFirstLastPara="1" wrap="square" lIns="74300" tIns="74300" rIns="74300" bIns="74300" anchor="ctr" anchorCtr="0">
            <a:noAutofit/>
          </a:bodyPr>
          <a:lstStyle/>
          <a:p>
            <a:pPr algn="ctr">
              <a:lnSpc>
                <a:spcPts val="1800"/>
              </a:lnSpc>
              <a:buSzPts val="1275"/>
            </a:pPr>
            <a:r>
              <a:rPr lang="ja" altLang="en-US" sz="1200" b="1" dirty="0">
                <a:solidFill>
                  <a:srgbClr val="404040"/>
                </a:solidFill>
                <a:latin typeface="メイリオ" panose="020B0604030504040204" pitchFamily="50" charset="-128"/>
                <a:ea typeface="メイリオ" panose="020B0604030504040204" pitchFamily="50" charset="-128"/>
                <a:cs typeface="Nunito"/>
                <a:sym typeface="Nunito"/>
              </a:rPr>
              <a:t>音声・動画・テキストを</a:t>
            </a:r>
            <a:endParaRPr sz="1200" b="1" dirty="0">
              <a:solidFill>
                <a:srgbClr val="404040"/>
              </a:solidFill>
              <a:latin typeface="メイリオ" panose="020B0604030504040204" pitchFamily="50" charset="-128"/>
              <a:ea typeface="メイリオ" panose="020B0604030504040204" pitchFamily="50" charset="-128"/>
              <a:cs typeface="Nunito"/>
              <a:sym typeface="Nunito"/>
            </a:endParaRPr>
          </a:p>
          <a:p>
            <a:pPr algn="ctr">
              <a:lnSpc>
                <a:spcPts val="1800"/>
              </a:lnSpc>
              <a:buSzPts val="1275"/>
            </a:pPr>
            <a:r>
              <a:rPr lang="ja" altLang="en-US" sz="1200" b="1" dirty="0">
                <a:solidFill>
                  <a:srgbClr val="404040"/>
                </a:solidFill>
                <a:latin typeface="メイリオ" panose="020B0604030504040204" pitchFamily="50" charset="-128"/>
                <a:ea typeface="メイリオ" panose="020B0604030504040204" pitchFamily="50" charset="-128"/>
                <a:cs typeface="Nunito"/>
                <a:sym typeface="Nunito"/>
              </a:rPr>
              <a:t>アップロード</a:t>
            </a:r>
            <a:endParaRPr sz="1200" b="1" dirty="0">
              <a:solidFill>
                <a:srgbClr val="404040"/>
              </a:solidFill>
              <a:latin typeface="メイリオ" panose="020B0604030504040204" pitchFamily="50" charset="-128"/>
              <a:ea typeface="メイリオ" panose="020B0604030504040204" pitchFamily="50" charset="-128"/>
              <a:cs typeface="Nunito"/>
              <a:sym typeface="Nunito"/>
            </a:endParaRPr>
          </a:p>
        </p:txBody>
      </p:sp>
      <p:grpSp>
        <p:nvGrpSpPr>
          <p:cNvPr id="267" name="グループ化 266">
            <a:extLst>
              <a:ext uri="{FF2B5EF4-FFF2-40B4-BE49-F238E27FC236}">
                <a16:creationId xmlns:a16="http://schemas.microsoft.com/office/drawing/2014/main" id="{9D1597EE-30E0-22C0-62F3-BEA8389AF32D}"/>
              </a:ext>
            </a:extLst>
          </p:cNvPr>
          <p:cNvGrpSpPr/>
          <p:nvPr/>
        </p:nvGrpSpPr>
        <p:grpSpPr>
          <a:xfrm>
            <a:off x="3562788" y="1936746"/>
            <a:ext cx="2317941" cy="2867624"/>
            <a:chOff x="983247" y="1914504"/>
            <a:chExt cx="2317941" cy="2867624"/>
          </a:xfrm>
        </p:grpSpPr>
        <p:sp>
          <p:nvSpPr>
            <p:cNvPr id="268" name="四角形: 角を丸くする 267">
              <a:extLst>
                <a:ext uri="{FF2B5EF4-FFF2-40B4-BE49-F238E27FC236}">
                  <a16:creationId xmlns:a16="http://schemas.microsoft.com/office/drawing/2014/main" id="{3F3B8CE5-2852-FF6C-8781-CC93F5D4183C}"/>
                </a:ext>
              </a:extLst>
            </p:cNvPr>
            <p:cNvSpPr/>
            <p:nvPr/>
          </p:nvSpPr>
          <p:spPr>
            <a:xfrm>
              <a:off x="983247" y="1914504"/>
              <a:ext cx="2317941" cy="2867624"/>
            </a:xfrm>
            <a:prstGeom prst="roundRect">
              <a:avLst>
                <a:gd name="adj" fmla="val 5510"/>
              </a:avLst>
            </a:prstGeom>
            <a:solidFill>
              <a:schemeClr val="bg1"/>
            </a:solidFill>
            <a:ln>
              <a:noFill/>
            </a:ln>
            <a:effectLst>
              <a:outerShdw blurRad="127000" dist="50800" dir="4020000" rotWithShape="0">
                <a:srgbClr val="000000">
                  <a:alpha val="15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kumimoji="1" lang="ja-JP" altLang="en-US"/>
            </a:p>
          </p:txBody>
        </p:sp>
        <p:sp>
          <p:nvSpPr>
            <p:cNvPr id="269" name="楕円 268">
              <a:extLst>
                <a:ext uri="{FF2B5EF4-FFF2-40B4-BE49-F238E27FC236}">
                  <a16:creationId xmlns:a16="http://schemas.microsoft.com/office/drawing/2014/main" id="{AB9BCB75-B238-DE11-7157-E91587779015}"/>
                </a:ext>
              </a:extLst>
            </p:cNvPr>
            <p:cNvSpPr/>
            <p:nvPr/>
          </p:nvSpPr>
          <p:spPr>
            <a:xfrm>
              <a:off x="1872234" y="2145882"/>
              <a:ext cx="539967" cy="539967"/>
            </a:xfrm>
            <a:prstGeom prst="ellipse">
              <a:avLst/>
            </a:prstGeom>
            <a:gradFill flip="none" rotWithShape="1">
              <a:gsLst>
                <a:gs pos="0">
                  <a:srgbClr val="025C95"/>
                </a:gs>
                <a:gs pos="100000">
                  <a:srgbClr val="2987A7"/>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en-US" altLang="ja-JP" sz="1800" b="1" dirty="0">
                  <a:latin typeface="メイリオ" panose="020B0604030504040204" pitchFamily="50" charset="-128"/>
                  <a:ea typeface="メイリオ" panose="020B0604030504040204" pitchFamily="50" charset="-128"/>
                </a:rPr>
                <a:t>2</a:t>
              </a:r>
              <a:endParaRPr kumimoji="1" lang="ja-JP" altLang="en-US" sz="1800" b="1" dirty="0">
                <a:latin typeface="メイリオ" panose="020B0604030504040204" pitchFamily="50" charset="-128"/>
                <a:ea typeface="メイリオ" panose="020B0604030504040204" pitchFamily="50" charset="-128"/>
              </a:endParaRPr>
            </a:p>
          </p:txBody>
        </p:sp>
        <p:sp>
          <p:nvSpPr>
            <p:cNvPr id="270" name="Google Shape;356;g3d5f38bd002_0_645">
              <a:extLst>
                <a:ext uri="{FF2B5EF4-FFF2-40B4-BE49-F238E27FC236}">
                  <a16:creationId xmlns:a16="http://schemas.microsoft.com/office/drawing/2014/main" id="{62D0A9A0-2CD4-92AC-F913-738EB8F24AE6}"/>
                </a:ext>
              </a:extLst>
            </p:cNvPr>
            <p:cNvSpPr txBox="1"/>
            <p:nvPr/>
          </p:nvSpPr>
          <p:spPr>
            <a:xfrm>
              <a:off x="1149367" y="2888435"/>
              <a:ext cx="1985700" cy="329100"/>
            </a:xfrm>
            <a:prstGeom prst="rect">
              <a:avLst/>
            </a:prstGeom>
            <a:noFill/>
            <a:ln>
              <a:noFill/>
            </a:ln>
          </p:spPr>
          <p:txBody>
            <a:bodyPr spcFirstLastPara="1" wrap="square" lIns="74300" tIns="74300" rIns="74300" bIns="74300" anchor="t" anchorCtr="0">
              <a:noAutofit/>
            </a:bodyPr>
            <a:lstStyle/>
            <a:p>
              <a:pPr algn="ctr">
                <a:buSzPts val="1419"/>
              </a:pPr>
              <a:r>
                <a:rPr lang="en-US" altLang="ja-JP" b="1" dirty="0">
                  <a:solidFill>
                    <a:srgbClr val="025C95"/>
                  </a:solidFill>
                  <a:latin typeface="メイリオ" panose="020B0604030504040204" pitchFamily="50" charset="-128"/>
                  <a:ea typeface="メイリオ" panose="020B0604030504040204" pitchFamily="50" charset="-128"/>
                  <a:cs typeface="Nunito"/>
                  <a:sym typeface="Nunito"/>
                </a:rPr>
                <a:t>AI</a:t>
              </a:r>
              <a:r>
                <a:rPr lang="ja-JP" altLang="en-US" b="1" dirty="0">
                  <a:solidFill>
                    <a:srgbClr val="025C95"/>
                  </a:solidFill>
                  <a:latin typeface="メイリオ" panose="020B0604030504040204" pitchFamily="50" charset="-128"/>
                  <a:ea typeface="メイリオ" panose="020B0604030504040204" pitchFamily="50" charset="-128"/>
                  <a:cs typeface="Nunito"/>
                  <a:sym typeface="Nunito"/>
                </a:rPr>
                <a:t>による文字起こし</a:t>
              </a:r>
            </a:p>
          </p:txBody>
        </p:sp>
        <p:sp>
          <p:nvSpPr>
            <p:cNvPr id="271" name="Google Shape;340;g3d5f38bd002_0_645">
              <a:extLst>
                <a:ext uri="{FF2B5EF4-FFF2-40B4-BE49-F238E27FC236}">
                  <a16:creationId xmlns:a16="http://schemas.microsoft.com/office/drawing/2014/main" id="{A0DD1F79-2673-9AEE-3B0D-786DC9096722}"/>
                </a:ext>
              </a:extLst>
            </p:cNvPr>
            <p:cNvSpPr txBox="1"/>
            <p:nvPr/>
          </p:nvSpPr>
          <p:spPr>
            <a:xfrm>
              <a:off x="1036567" y="3262950"/>
              <a:ext cx="2211300" cy="527700"/>
            </a:xfrm>
            <a:prstGeom prst="rect">
              <a:avLst/>
            </a:prstGeom>
            <a:noFill/>
            <a:ln>
              <a:noFill/>
            </a:ln>
          </p:spPr>
          <p:txBody>
            <a:bodyPr spcFirstLastPara="1" wrap="square" lIns="74300" tIns="74300" rIns="74300" bIns="74300" anchor="ctr" anchorCtr="0">
              <a:noAutofit/>
            </a:bodyPr>
            <a:lstStyle/>
            <a:p>
              <a:pPr algn="ctr">
                <a:lnSpc>
                  <a:spcPts val="1800"/>
                </a:lnSpc>
                <a:buSzPts val="1275"/>
              </a:pPr>
              <a:r>
                <a:rPr lang="ja-JP" altLang="en-US" sz="1200" b="1" dirty="0">
                  <a:solidFill>
                    <a:srgbClr val="404040"/>
                  </a:solidFill>
                  <a:latin typeface="メイリオ" panose="020B0604030504040204" pitchFamily="50" charset="-128"/>
                  <a:ea typeface="メイリオ" panose="020B0604030504040204" pitchFamily="50" charset="-128"/>
                  <a:cs typeface="Nunito"/>
                  <a:sym typeface="Nunito"/>
                </a:rPr>
                <a:t>アップロードファイルを</a:t>
              </a:r>
            </a:p>
            <a:p>
              <a:pPr algn="ctr">
                <a:lnSpc>
                  <a:spcPts val="1800"/>
                </a:lnSpc>
                <a:buSzPts val="1275"/>
              </a:pPr>
              <a:r>
                <a:rPr lang="en-US" altLang="ja-JP" sz="1200" b="1" dirty="0">
                  <a:solidFill>
                    <a:srgbClr val="404040"/>
                  </a:solidFill>
                  <a:latin typeface="メイリオ" panose="020B0604030504040204" pitchFamily="50" charset="-128"/>
                  <a:ea typeface="メイリオ" panose="020B0604030504040204" pitchFamily="50" charset="-128"/>
                  <a:cs typeface="Nunito"/>
                  <a:sym typeface="Nunito"/>
                </a:rPr>
                <a:t>AI</a:t>
              </a:r>
              <a:r>
                <a:rPr lang="ja-JP" altLang="en-US" sz="1200" b="1" dirty="0">
                  <a:solidFill>
                    <a:srgbClr val="404040"/>
                  </a:solidFill>
                  <a:latin typeface="メイリオ" panose="020B0604030504040204" pitchFamily="50" charset="-128"/>
                  <a:ea typeface="メイリオ" panose="020B0604030504040204" pitchFamily="50" charset="-128"/>
                  <a:cs typeface="Nunito"/>
                  <a:sym typeface="Nunito"/>
                </a:rPr>
                <a:t>が自動変換</a:t>
              </a:r>
            </a:p>
          </p:txBody>
        </p:sp>
      </p:grpSp>
      <p:grpSp>
        <p:nvGrpSpPr>
          <p:cNvPr id="274" name="グループ化 273">
            <a:extLst>
              <a:ext uri="{FF2B5EF4-FFF2-40B4-BE49-F238E27FC236}">
                <a16:creationId xmlns:a16="http://schemas.microsoft.com/office/drawing/2014/main" id="{82564981-EA15-8611-20AC-FE2388DBD3FA}"/>
              </a:ext>
            </a:extLst>
          </p:cNvPr>
          <p:cNvGrpSpPr/>
          <p:nvPr/>
        </p:nvGrpSpPr>
        <p:grpSpPr>
          <a:xfrm>
            <a:off x="6348215" y="1936746"/>
            <a:ext cx="2317941" cy="2867624"/>
            <a:chOff x="983247" y="1914504"/>
            <a:chExt cx="2317941" cy="2867624"/>
          </a:xfrm>
        </p:grpSpPr>
        <p:sp>
          <p:nvSpPr>
            <p:cNvPr id="275" name="四角形: 角を丸くする 274">
              <a:extLst>
                <a:ext uri="{FF2B5EF4-FFF2-40B4-BE49-F238E27FC236}">
                  <a16:creationId xmlns:a16="http://schemas.microsoft.com/office/drawing/2014/main" id="{EB565A3E-B428-5E32-7B05-2CF92B6BED02}"/>
                </a:ext>
              </a:extLst>
            </p:cNvPr>
            <p:cNvSpPr/>
            <p:nvPr/>
          </p:nvSpPr>
          <p:spPr>
            <a:xfrm>
              <a:off x="983247" y="1914504"/>
              <a:ext cx="2317941" cy="2867624"/>
            </a:xfrm>
            <a:prstGeom prst="roundRect">
              <a:avLst>
                <a:gd name="adj" fmla="val 5510"/>
              </a:avLst>
            </a:prstGeom>
            <a:solidFill>
              <a:schemeClr val="bg1"/>
            </a:solidFill>
            <a:ln>
              <a:noFill/>
            </a:ln>
            <a:effectLst>
              <a:outerShdw blurRad="127000" dist="50800" dir="4020000" rotWithShape="0">
                <a:srgbClr val="000000">
                  <a:alpha val="15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kumimoji="1" lang="ja-JP" altLang="en-US"/>
            </a:p>
          </p:txBody>
        </p:sp>
        <p:sp>
          <p:nvSpPr>
            <p:cNvPr id="276" name="楕円 275">
              <a:extLst>
                <a:ext uri="{FF2B5EF4-FFF2-40B4-BE49-F238E27FC236}">
                  <a16:creationId xmlns:a16="http://schemas.microsoft.com/office/drawing/2014/main" id="{5B6920B4-66AF-54EA-0EA9-516058C96178}"/>
                </a:ext>
              </a:extLst>
            </p:cNvPr>
            <p:cNvSpPr/>
            <p:nvPr/>
          </p:nvSpPr>
          <p:spPr>
            <a:xfrm>
              <a:off x="1872234" y="2145882"/>
              <a:ext cx="539967" cy="539967"/>
            </a:xfrm>
            <a:prstGeom prst="ellipse">
              <a:avLst/>
            </a:prstGeom>
            <a:gradFill flip="none" rotWithShape="1">
              <a:gsLst>
                <a:gs pos="0">
                  <a:srgbClr val="025C95"/>
                </a:gs>
                <a:gs pos="100000">
                  <a:srgbClr val="2987A7"/>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en-US" altLang="ja-JP" sz="1800" b="1" dirty="0">
                  <a:latin typeface="メイリオ" panose="020B0604030504040204" pitchFamily="50" charset="-128"/>
                  <a:ea typeface="メイリオ" panose="020B0604030504040204" pitchFamily="50" charset="-128"/>
                </a:rPr>
                <a:t>3</a:t>
              </a:r>
              <a:endParaRPr kumimoji="1" lang="ja-JP" altLang="en-US" sz="1800" b="1" dirty="0">
                <a:latin typeface="メイリオ" panose="020B0604030504040204" pitchFamily="50" charset="-128"/>
                <a:ea typeface="メイリオ" panose="020B0604030504040204" pitchFamily="50" charset="-128"/>
              </a:endParaRPr>
            </a:p>
          </p:txBody>
        </p:sp>
        <p:sp>
          <p:nvSpPr>
            <p:cNvPr id="277" name="Google Shape;356;g3d5f38bd002_0_645">
              <a:extLst>
                <a:ext uri="{FF2B5EF4-FFF2-40B4-BE49-F238E27FC236}">
                  <a16:creationId xmlns:a16="http://schemas.microsoft.com/office/drawing/2014/main" id="{F376FD9D-6861-BE93-1BB9-B5D92A3BD95F}"/>
                </a:ext>
              </a:extLst>
            </p:cNvPr>
            <p:cNvSpPr txBox="1"/>
            <p:nvPr/>
          </p:nvSpPr>
          <p:spPr>
            <a:xfrm>
              <a:off x="1149367" y="2888435"/>
              <a:ext cx="1985700" cy="329100"/>
            </a:xfrm>
            <a:prstGeom prst="rect">
              <a:avLst/>
            </a:prstGeom>
            <a:noFill/>
            <a:ln>
              <a:noFill/>
            </a:ln>
          </p:spPr>
          <p:txBody>
            <a:bodyPr spcFirstLastPara="1" wrap="square" lIns="74300" tIns="74300" rIns="74300" bIns="74300" anchor="t" anchorCtr="0">
              <a:noAutofit/>
            </a:bodyPr>
            <a:lstStyle/>
            <a:p>
              <a:pPr algn="ctr">
                <a:buSzPts val="1419"/>
              </a:pPr>
              <a:r>
                <a:rPr lang="en-US" altLang="ja-JP" b="1" dirty="0">
                  <a:solidFill>
                    <a:srgbClr val="025C95"/>
                  </a:solidFill>
                  <a:latin typeface="メイリオ" panose="020B0604030504040204" pitchFamily="50" charset="-128"/>
                  <a:ea typeface="メイリオ" panose="020B0604030504040204" pitchFamily="50" charset="-128"/>
                  <a:cs typeface="Nunito"/>
                  <a:sym typeface="Nunito"/>
                </a:rPr>
                <a:t>AI</a:t>
              </a:r>
              <a:r>
                <a:rPr lang="ja-JP" altLang="en-US" b="1" dirty="0">
                  <a:solidFill>
                    <a:srgbClr val="025C95"/>
                  </a:solidFill>
                  <a:latin typeface="メイリオ" panose="020B0604030504040204" pitchFamily="50" charset="-128"/>
                  <a:ea typeface="メイリオ" panose="020B0604030504040204" pitchFamily="50" charset="-128"/>
                  <a:cs typeface="Nunito"/>
                  <a:sym typeface="Nunito"/>
                </a:rPr>
                <a:t>による整形</a:t>
              </a:r>
            </a:p>
          </p:txBody>
        </p:sp>
        <p:sp>
          <p:nvSpPr>
            <p:cNvPr id="278" name="Google Shape;340;g3d5f38bd002_0_645">
              <a:extLst>
                <a:ext uri="{FF2B5EF4-FFF2-40B4-BE49-F238E27FC236}">
                  <a16:creationId xmlns:a16="http://schemas.microsoft.com/office/drawing/2014/main" id="{A5754AA9-4D85-A00B-D67E-2D5FFC751CC8}"/>
                </a:ext>
              </a:extLst>
            </p:cNvPr>
            <p:cNvSpPr txBox="1"/>
            <p:nvPr/>
          </p:nvSpPr>
          <p:spPr>
            <a:xfrm>
              <a:off x="1036567" y="3262950"/>
              <a:ext cx="2211300" cy="527700"/>
            </a:xfrm>
            <a:prstGeom prst="rect">
              <a:avLst/>
            </a:prstGeom>
            <a:noFill/>
            <a:ln>
              <a:noFill/>
            </a:ln>
          </p:spPr>
          <p:txBody>
            <a:bodyPr spcFirstLastPara="1" wrap="square" lIns="74300" tIns="74300" rIns="74300" bIns="74300" anchor="ctr" anchorCtr="0">
              <a:noAutofit/>
            </a:bodyPr>
            <a:lstStyle/>
            <a:p>
              <a:pPr algn="ctr">
                <a:lnSpc>
                  <a:spcPts val="1800"/>
                </a:lnSpc>
                <a:buSzPts val="1275"/>
              </a:pPr>
              <a:r>
                <a:rPr lang="ja-JP" altLang="en-US" sz="1200" b="1" dirty="0">
                  <a:solidFill>
                    <a:srgbClr val="404040"/>
                  </a:solidFill>
                  <a:latin typeface="メイリオ" panose="020B0604030504040204" pitchFamily="50" charset="-128"/>
                  <a:ea typeface="メイリオ" panose="020B0604030504040204" pitchFamily="50" charset="-128"/>
                  <a:cs typeface="Nunito"/>
                  <a:sym typeface="Nunito"/>
                </a:rPr>
                <a:t>フォーマットに基づいて</a:t>
              </a:r>
            </a:p>
            <a:p>
              <a:pPr algn="ctr">
                <a:lnSpc>
                  <a:spcPts val="1800"/>
                </a:lnSpc>
                <a:buSzPts val="1275"/>
              </a:pPr>
              <a:r>
                <a:rPr lang="en-US" altLang="ja-JP" sz="1200" b="1" dirty="0">
                  <a:solidFill>
                    <a:srgbClr val="404040"/>
                  </a:solidFill>
                  <a:latin typeface="メイリオ" panose="020B0604030504040204" pitchFamily="50" charset="-128"/>
                  <a:ea typeface="メイリオ" panose="020B0604030504040204" pitchFamily="50" charset="-128"/>
                  <a:cs typeface="Nunito"/>
                  <a:sym typeface="Nunito"/>
                </a:rPr>
                <a:t>AI</a:t>
              </a:r>
              <a:r>
                <a:rPr lang="ja-JP" altLang="en-US" sz="1200" b="1" dirty="0">
                  <a:solidFill>
                    <a:srgbClr val="404040"/>
                  </a:solidFill>
                  <a:latin typeface="メイリオ" panose="020B0604030504040204" pitchFamily="50" charset="-128"/>
                  <a:ea typeface="メイリオ" panose="020B0604030504040204" pitchFamily="50" charset="-128"/>
                  <a:cs typeface="Nunito"/>
                  <a:sym typeface="Nunito"/>
                </a:rPr>
                <a:t>が議事録に整形</a:t>
              </a:r>
            </a:p>
          </p:txBody>
        </p:sp>
      </p:grpSp>
      <p:grpSp>
        <p:nvGrpSpPr>
          <p:cNvPr id="282" name="グループ化 281">
            <a:extLst>
              <a:ext uri="{FF2B5EF4-FFF2-40B4-BE49-F238E27FC236}">
                <a16:creationId xmlns:a16="http://schemas.microsoft.com/office/drawing/2014/main" id="{C1856107-EFDC-BF81-ABE7-E19FB145D9ED}"/>
              </a:ext>
            </a:extLst>
          </p:cNvPr>
          <p:cNvGrpSpPr/>
          <p:nvPr/>
        </p:nvGrpSpPr>
        <p:grpSpPr>
          <a:xfrm>
            <a:off x="9133642" y="1936746"/>
            <a:ext cx="2317941" cy="2867624"/>
            <a:chOff x="983247" y="1914504"/>
            <a:chExt cx="2317941" cy="2867624"/>
          </a:xfrm>
        </p:grpSpPr>
        <p:sp>
          <p:nvSpPr>
            <p:cNvPr id="283" name="四角形: 角を丸くする 282">
              <a:extLst>
                <a:ext uri="{FF2B5EF4-FFF2-40B4-BE49-F238E27FC236}">
                  <a16:creationId xmlns:a16="http://schemas.microsoft.com/office/drawing/2014/main" id="{A0E46794-E196-F32A-1BD9-749CAFA4D3F2}"/>
                </a:ext>
              </a:extLst>
            </p:cNvPr>
            <p:cNvSpPr/>
            <p:nvPr/>
          </p:nvSpPr>
          <p:spPr>
            <a:xfrm>
              <a:off x="983247" y="1914504"/>
              <a:ext cx="2317941" cy="2867624"/>
            </a:xfrm>
            <a:prstGeom prst="roundRect">
              <a:avLst>
                <a:gd name="adj" fmla="val 5510"/>
              </a:avLst>
            </a:prstGeom>
            <a:solidFill>
              <a:schemeClr val="bg1"/>
            </a:solidFill>
            <a:ln>
              <a:noFill/>
            </a:ln>
            <a:effectLst>
              <a:outerShdw blurRad="127000" dist="50800" dir="4020000" rotWithShape="0">
                <a:srgbClr val="000000">
                  <a:alpha val="15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kumimoji="1" lang="ja-JP" altLang="en-US"/>
            </a:p>
          </p:txBody>
        </p:sp>
        <p:sp>
          <p:nvSpPr>
            <p:cNvPr id="284" name="楕円 283">
              <a:extLst>
                <a:ext uri="{FF2B5EF4-FFF2-40B4-BE49-F238E27FC236}">
                  <a16:creationId xmlns:a16="http://schemas.microsoft.com/office/drawing/2014/main" id="{E2C86075-6098-95D6-D10F-C283DA9DB9E2}"/>
                </a:ext>
              </a:extLst>
            </p:cNvPr>
            <p:cNvSpPr/>
            <p:nvPr/>
          </p:nvSpPr>
          <p:spPr>
            <a:xfrm>
              <a:off x="1872234" y="2145882"/>
              <a:ext cx="539967" cy="539967"/>
            </a:xfrm>
            <a:prstGeom prst="ellipse">
              <a:avLst/>
            </a:prstGeom>
            <a:gradFill flip="none" rotWithShape="1">
              <a:gsLst>
                <a:gs pos="0">
                  <a:srgbClr val="025C95"/>
                </a:gs>
                <a:gs pos="100000">
                  <a:srgbClr val="2987A7"/>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en-US" altLang="ja-JP" sz="1800" b="1" dirty="0">
                  <a:latin typeface="メイリオ" panose="020B0604030504040204" pitchFamily="50" charset="-128"/>
                  <a:ea typeface="メイリオ" panose="020B0604030504040204" pitchFamily="50" charset="-128"/>
                </a:rPr>
                <a:t>4</a:t>
              </a:r>
              <a:endParaRPr kumimoji="1" lang="ja-JP" altLang="en-US" sz="1800" b="1" dirty="0">
                <a:latin typeface="メイリオ" panose="020B0604030504040204" pitchFamily="50" charset="-128"/>
                <a:ea typeface="メイリオ" panose="020B0604030504040204" pitchFamily="50" charset="-128"/>
              </a:endParaRPr>
            </a:p>
          </p:txBody>
        </p:sp>
        <p:sp>
          <p:nvSpPr>
            <p:cNvPr id="285" name="Google Shape;356;g3d5f38bd002_0_645">
              <a:extLst>
                <a:ext uri="{FF2B5EF4-FFF2-40B4-BE49-F238E27FC236}">
                  <a16:creationId xmlns:a16="http://schemas.microsoft.com/office/drawing/2014/main" id="{1F171C52-8B58-ED8D-1097-465A4D151120}"/>
                </a:ext>
              </a:extLst>
            </p:cNvPr>
            <p:cNvSpPr txBox="1"/>
            <p:nvPr/>
          </p:nvSpPr>
          <p:spPr>
            <a:xfrm>
              <a:off x="1149367" y="2888435"/>
              <a:ext cx="1985700" cy="329100"/>
            </a:xfrm>
            <a:prstGeom prst="rect">
              <a:avLst/>
            </a:prstGeom>
            <a:noFill/>
            <a:ln>
              <a:noFill/>
            </a:ln>
          </p:spPr>
          <p:txBody>
            <a:bodyPr spcFirstLastPara="1" wrap="square" lIns="74300" tIns="74300" rIns="74300" bIns="74300" anchor="t" anchorCtr="0">
              <a:noAutofit/>
            </a:bodyPr>
            <a:lstStyle/>
            <a:p>
              <a:pPr algn="ctr">
                <a:buSzPts val="1419"/>
              </a:pPr>
              <a:r>
                <a:rPr lang="ja-JP" altLang="en-US" b="1" dirty="0">
                  <a:solidFill>
                    <a:srgbClr val="025C95"/>
                  </a:solidFill>
                  <a:latin typeface="メイリオ" panose="020B0604030504040204" pitchFamily="50" charset="-128"/>
                  <a:ea typeface="メイリオ" panose="020B0604030504040204" pitchFamily="50" charset="-128"/>
                  <a:cs typeface="Nunito"/>
                  <a:sym typeface="Nunito"/>
                </a:rPr>
                <a:t>チームへ共有</a:t>
              </a:r>
            </a:p>
          </p:txBody>
        </p:sp>
        <p:sp>
          <p:nvSpPr>
            <p:cNvPr id="286" name="Google Shape;340;g3d5f38bd002_0_645">
              <a:extLst>
                <a:ext uri="{FF2B5EF4-FFF2-40B4-BE49-F238E27FC236}">
                  <a16:creationId xmlns:a16="http://schemas.microsoft.com/office/drawing/2014/main" id="{840E3765-B2FF-1DD5-B01C-BAD7AE1216A7}"/>
                </a:ext>
              </a:extLst>
            </p:cNvPr>
            <p:cNvSpPr txBox="1"/>
            <p:nvPr/>
          </p:nvSpPr>
          <p:spPr>
            <a:xfrm>
              <a:off x="1036567" y="3262950"/>
              <a:ext cx="2211300" cy="527700"/>
            </a:xfrm>
            <a:prstGeom prst="rect">
              <a:avLst/>
            </a:prstGeom>
            <a:noFill/>
            <a:ln>
              <a:noFill/>
            </a:ln>
          </p:spPr>
          <p:txBody>
            <a:bodyPr spcFirstLastPara="1" wrap="square" lIns="74300" tIns="74300" rIns="74300" bIns="74300" anchor="ctr" anchorCtr="0">
              <a:noAutofit/>
            </a:bodyPr>
            <a:lstStyle/>
            <a:p>
              <a:pPr algn="ctr">
                <a:lnSpc>
                  <a:spcPts val="1800"/>
                </a:lnSpc>
                <a:buSzPts val="1275"/>
              </a:pPr>
              <a:r>
                <a:rPr lang="ja-JP" altLang="en-US" sz="1200" b="1" dirty="0">
                  <a:solidFill>
                    <a:srgbClr val="404040"/>
                  </a:solidFill>
                  <a:latin typeface="メイリオ" panose="020B0604030504040204" pitchFamily="50" charset="-128"/>
                  <a:ea typeface="メイリオ" panose="020B0604030504040204" pitchFamily="50" charset="-128"/>
                  <a:cs typeface="Nunito"/>
                  <a:sym typeface="Nunito"/>
                </a:rPr>
                <a:t>作成した議事録の共有</a:t>
              </a:r>
            </a:p>
            <a:p>
              <a:pPr algn="ctr">
                <a:lnSpc>
                  <a:spcPts val="1800"/>
                </a:lnSpc>
                <a:buSzPts val="1275"/>
              </a:pPr>
              <a:r>
                <a:rPr lang="ja-JP" altLang="en-US" sz="1200" b="1" dirty="0">
                  <a:solidFill>
                    <a:srgbClr val="404040"/>
                  </a:solidFill>
                  <a:latin typeface="メイリオ" panose="020B0604030504040204" pitchFamily="50" charset="-128"/>
                  <a:ea typeface="メイリオ" panose="020B0604030504040204" pitchFamily="50" charset="-128"/>
                  <a:cs typeface="Nunito"/>
                  <a:sym typeface="Nunito"/>
                </a:rPr>
                <a:t>プロジェクトごとにまとめる</a:t>
              </a:r>
            </a:p>
          </p:txBody>
        </p:sp>
      </p:grpSp>
      <p:sp>
        <p:nvSpPr>
          <p:cNvPr id="35" name="Google Shape;244;p12">
            <a:extLst>
              <a:ext uri="{FF2B5EF4-FFF2-40B4-BE49-F238E27FC236}">
                <a16:creationId xmlns:a16="http://schemas.microsoft.com/office/drawing/2014/main" id="{776D6B68-28A7-1947-9461-E7204995ED9C}"/>
              </a:ext>
            </a:extLst>
          </p:cNvPr>
          <p:cNvSpPr/>
          <p:nvPr/>
        </p:nvSpPr>
        <p:spPr>
          <a:xfrm rot="5400000">
            <a:off x="2944235" y="3275045"/>
            <a:ext cx="769620" cy="191026"/>
          </a:xfrm>
          <a:prstGeom prst="triangle">
            <a:avLst>
              <a:gd name="adj" fmla="val 50990"/>
            </a:avLst>
          </a:prstGeom>
          <a:solidFill>
            <a:srgbClr val="2B639B">
              <a:alpha val="474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9" name="Google Shape;244;p12">
            <a:extLst>
              <a:ext uri="{FF2B5EF4-FFF2-40B4-BE49-F238E27FC236}">
                <a16:creationId xmlns:a16="http://schemas.microsoft.com/office/drawing/2014/main" id="{6C3E7CDC-9CEB-F6A6-1D59-13343417BAD6}"/>
              </a:ext>
            </a:extLst>
          </p:cNvPr>
          <p:cNvSpPr/>
          <p:nvPr/>
        </p:nvSpPr>
        <p:spPr>
          <a:xfrm rot="5400000">
            <a:off x="5729662" y="3275045"/>
            <a:ext cx="769620" cy="191026"/>
          </a:xfrm>
          <a:prstGeom prst="triangle">
            <a:avLst>
              <a:gd name="adj" fmla="val 50990"/>
            </a:avLst>
          </a:prstGeom>
          <a:solidFill>
            <a:srgbClr val="2B639B">
              <a:alpha val="474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 name="Google Shape;244;p12">
            <a:extLst>
              <a:ext uri="{FF2B5EF4-FFF2-40B4-BE49-F238E27FC236}">
                <a16:creationId xmlns:a16="http://schemas.microsoft.com/office/drawing/2014/main" id="{29A31ED9-245A-500D-6A58-0947E20A7E99}"/>
              </a:ext>
            </a:extLst>
          </p:cNvPr>
          <p:cNvSpPr/>
          <p:nvPr/>
        </p:nvSpPr>
        <p:spPr>
          <a:xfrm rot="5400000">
            <a:off x="8515089" y="3275045"/>
            <a:ext cx="769620" cy="191026"/>
          </a:xfrm>
          <a:prstGeom prst="triangle">
            <a:avLst>
              <a:gd name="adj" fmla="val 50990"/>
            </a:avLst>
          </a:prstGeom>
          <a:solidFill>
            <a:srgbClr val="2B639B">
              <a:alpha val="474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1" name="グラフィックス 50">
            <a:extLst>
              <a:ext uri="{FF2B5EF4-FFF2-40B4-BE49-F238E27FC236}">
                <a16:creationId xmlns:a16="http://schemas.microsoft.com/office/drawing/2014/main" id="{7D768CE4-7F7C-B9D9-BC02-931AF331B5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04079" y="3923734"/>
            <a:ext cx="595209" cy="579947"/>
          </a:xfrm>
          <a:prstGeom prst="rect">
            <a:avLst/>
          </a:prstGeom>
        </p:spPr>
      </p:pic>
      <p:pic>
        <p:nvPicPr>
          <p:cNvPr id="53" name="グラフィックス 52">
            <a:extLst>
              <a:ext uri="{FF2B5EF4-FFF2-40B4-BE49-F238E27FC236}">
                <a16:creationId xmlns:a16="http://schemas.microsoft.com/office/drawing/2014/main" id="{104D8FE7-0674-C043-86DA-D245D89839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73152" y="3891020"/>
            <a:ext cx="638920" cy="645373"/>
          </a:xfrm>
          <a:prstGeom prst="rect">
            <a:avLst/>
          </a:prstGeom>
        </p:spPr>
      </p:pic>
      <p:pic>
        <p:nvPicPr>
          <p:cNvPr id="55" name="グラフィックス 54">
            <a:extLst>
              <a:ext uri="{FF2B5EF4-FFF2-40B4-BE49-F238E27FC236}">
                <a16:creationId xmlns:a16="http://schemas.microsoft.com/office/drawing/2014/main" id="{428AD738-2C1F-8BD9-E430-A27CA30D052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05535" y="3891020"/>
            <a:ext cx="632447" cy="625420"/>
          </a:xfrm>
          <a:prstGeom prst="rect">
            <a:avLst/>
          </a:prstGeom>
        </p:spPr>
      </p:pic>
      <p:pic>
        <p:nvPicPr>
          <p:cNvPr id="57" name="グラフィックス 56">
            <a:extLst>
              <a:ext uri="{FF2B5EF4-FFF2-40B4-BE49-F238E27FC236}">
                <a16:creationId xmlns:a16="http://schemas.microsoft.com/office/drawing/2014/main" id="{CAACC122-2A38-5110-E08C-8865A6AD7F3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63796" y="3923734"/>
            <a:ext cx="686779" cy="579947"/>
          </a:xfrm>
          <a:prstGeom prst="rect">
            <a:avLst/>
          </a:prstGeom>
        </p:spPr>
      </p:pic>
      <p:sp>
        <p:nvSpPr>
          <p:cNvPr id="59" name="Google Shape;190;p21">
            <a:extLst>
              <a:ext uri="{FF2B5EF4-FFF2-40B4-BE49-F238E27FC236}">
                <a16:creationId xmlns:a16="http://schemas.microsoft.com/office/drawing/2014/main" id="{1BD46E84-5BE2-B163-949D-B73EEE86D535}"/>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3</a:t>
            </a:r>
            <a:endParaRPr b="1" dirty="0">
              <a:solidFill>
                <a:schemeClr val="lt1"/>
              </a:solidFill>
            </a:endParaRPr>
          </a:p>
        </p:txBody>
      </p:sp>
    </p:spTree>
    <p:extLst>
      <p:ext uri="{BB962C8B-B14F-4D97-AF65-F5344CB8AC3E}">
        <p14:creationId xmlns:p14="http://schemas.microsoft.com/office/powerpoint/2010/main" val="1042370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5" name="Google Shape;215;p23"/>
          <p:cNvPicPr preferRelativeResize="0"/>
          <p:nvPr/>
        </p:nvPicPr>
        <p:blipFill rotWithShape="1">
          <a:blip r:embed="rId3">
            <a:alphaModFix/>
          </a:blip>
          <a:srcRect/>
          <a:stretch/>
        </p:blipFill>
        <p:spPr>
          <a:xfrm>
            <a:off x="0" y="-772"/>
            <a:ext cx="12192000" cy="6858000"/>
          </a:xfrm>
          <a:prstGeom prst="rect">
            <a:avLst/>
          </a:prstGeom>
          <a:noFill/>
          <a:ln>
            <a:noFill/>
          </a:ln>
        </p:spPr>
      </p:pic>
      <p:sp>
        <p:nvSpPr>
          <p:cNvPr id="216" name="Google Shape;216;p23"/>
          <p:cNvSpPr txBox="1"/>
          <p:nvPr/>
        </p:nvSpPr>
        <p:spPr>
          <a:xfrm>
            <a:off x="115876" y="6665659"/>
            <a:ext cx="4411980" cy="138499"/>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3E3A39"/>
                </a:solidFill>
                <a:latin typeface="Meiryo"/>
                <a:ea typeface="Meiryo"/>
                <a:cs typeface="Meiryo"/>
                <a:sym typeface="Meiryo"/>
              </a:rPr>
              <a:t>©2024 CLINKS CO., LTD. ALL RIGHTS RESERVED.</a:t>
            </a:r>
            <a:endParaRPr sz="1400" b="0" i="0" u="none" strike="noStrike" cap="none">
              <a:solidFill>
                <a:srgbClr val="000000"/>
              </a:solidFill>
              <a:latin typeface="Arial"/>
              <a:ea typeface="Arial"/>
              <a:cs typeface="Arial"/>
              <a:sym typeface="Arial"/>
            </a:endParaRPr>
          </a:p>
        </p:txBody>
      </p:sp>
      <p:sp>
        <p:nvSpPr>
          <p:cNvPr id="217" name="Google Shape;217;p23"/>
          <p:cNvSpPr txBox="1"/>
          <p:nvPr/>
        </p:nvSpPr>
        <p:spPr>
          <a:xfrm>
            <a:off x="437489" y="2805752"/>
            <a:ext cx="1696111" cy="1246495"/>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0"/>
              <a:buFont typeface="Meiryo"/>
              <a:buNone/>
            </a:pPr>
            <a:r>
              <a:rPr lang="en-US" sz="8000" b="1" i="0" u="none" strike="noStrike" cap="none">
                <a:solidFill>
                  <a:srgbClr val="3E3A39"/>
                </a:solidFill>
                <a:latin typeface="メイリオ" panose="020B0604030504040204" pitchFamily="50" charset="-128"/>
                <a:ea typeface="メイリオ" panose="020B0604030504040204" pitchFamily="50" charset="-128"/>
                <a:cs typeface="Meiryo"/>
                <a:sym typeface="Meiryo"/>
              </a:rPr>
              <a:t>02</a:t>
            </a:r>
            <a:endParaRPr sz="1400" b="0" i="0" u="none" strike="noStrike" cap="none">
              <a:solidFill>
                <a:srgbClr val="000000"/>
              </a:solidFill>
              <a:latin typeface="メイリオ" panose="020B0604030504040204" pitchFamily="50" charset="-128"/>
              <a:ea typeface="メイリオ" panose="020B0604030504040204" pitchFamily="50" charset="-128"/>
              <a:sym typeface="Arial"/>
            </a:endParaRPr>
          </a:p>
        </p:txBody>
      </p:sp>
      <p:sp>
        <p:nvSpPr>
          <p:cNvPr id="218" name="Google Shape;218;p23"/>
          <p:cNvSpPr txBox="1"/>
          <p:nvPr/>
        </p:nvSpPr>
        <p:spPr>
          <a:xfrm>
            <a:off x="3427678" y="2959640"/>
            <a:ext cx="8002200" cy="9390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chemeClr val="lt1"/>
              </a:buClr>
              <a:buSzPts val="6000"/>
              <a:buFont typeface="Meiryo"/>
              <a:buNone/>
            </a:pPr>
            <a:r>
              <a:rPr lang="ja-JP" altLang="en-US" sz="6000" b="1">
                <a:solidFill>
                  <a:schemeClr val="lt1"/>
                </a:solidFill>
                <a:latin typeface="メイリオ" panose="020B0604030504040204" pitchFamily="50" charset="-128"/>
                <a:ea typeface="メイリオ" panose="020B0604030504040204" pitchFamily="50" charset="-128"/>
                <a:cs typeface="Meiryo"/>
                <a:sym typeface="Meiryo"/>
              </a:rPr>
              <a:t>対応ファイル形式</a:t>
            </a:r>
            <a:endParaRPr sz="6000" b="1" i="0" u="none" strike="noStrike" cap="none">
              <a:solidFill>
                <a:schemeClr val="lt1"/>
              </a:solidFill>
              <a:latin typeface="メイリオ" panose="020B0604030504040204" pitchFamily="50" charset="-128"/>
              <a:ea typeface="メイリオ" panose="020B0604030504040204" pitchFamily="50" charset="-128"/>
              <a:cs typeface="Meiryo"/>
              <a:sym typeface="Meiryo"/>
            </a:endParaRPr>
          </a:p>
        </p:txBody>
      </p:sp>
      <p:sp>
        <p:nvSpPr>
          <p:cNvPr id="3" name="Rectangle 2">
            <a:extLst>
              <a:ext uri="{FF2B5EF4-FFF2-40B4-BE49-F238E27FC236}">
                <a16:creationId xmlns:a16="http://schemas.microsoft.com/office/drawing/2014/main" id="{D6F261DD-1428-AC7B-862A-564CB3A2B3D3}"/>
              </a:ext>
            </a:extLst>
          </p:cNvPr>
          <p:cNvSpPr/>
          <p:nvPr/>
        </p:nvSpPr>
        <p:spPr>
          <a:xfrm>
            <a:off x="-3150" y="6555699"/>
            <a:ext cx="3049795" cy="293116"/>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87;p21">
            <a:extLst>
              <a:ext uri="{FF2B5EF4-FFF2-40B4-BE49-F238E27FC236}">
                <a16:creationId xmlns:a16="http://schemas.microsoft.com/office/drawing/2014/main" id="{B40DB699-B3DB-8931-901B-1AD3B913DDA3}"/>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404040"/>
                </a:solidFill>
                <a:latin typeface="Meiryo"/>
                <a:ea typeface="Meiryo"/>
                <a:cs typeface="Meiryo"/>
                <a:sym typeface="Meiryo"/>
              </a:rPr>
              <a:t>©</a:t>
            </a:r>
            <a:r>
              <a:rPr lang="en-US" sz="800">
                <a:solidFill>
                  <a:srgbClr val="404040"/>
                </a:solidFill>
                <a:latin typeface="Meiryo"/>
                <a:ea typeface="Meiryo"/>
                <a:cs typeface="Meiryo"/>
                <a:sym typeface="Meiryo"/>
              </a:rPr>
              <a:t>2026</a:t>
            </a:r>
            <a:r>
              <a:rPr lang="en-US" sz="800" b="0" i="0" u="none" strike="noStrike" cap="none">
                <a:solidFill>
                  <a:srgbClr val="404040"/>
                </a:solidFill>
                <a:latin typeface="Meiryo"/>
                <a:ea typeface="Meiryo"/>
                <a:cs typeface="Meiryo"/>
                <a:sym typeface="Meiryo"/>
              </a:rPr>
              <a:t> CLINKS CO., LTD. ALL RIGHTS RESERVED.</a:t>
            </a:r>
            <a:endParaRPr lang="en-US" sz="1400" b="0" i="0" u="none" strike="noStrike" cap="none">
              <a:solidFill>
                <a:srgbClr val="404040"/>
              </a:solidFill>
              <a:latin typeface="Arial"/>
              <a:ea typeface="Arial"/>
              <a:cs typeface="Arial"/>
            </a:endParaRPr>
          </a:p>
        </p:txBody>
      </p:sp>
      <p:sp>
        <p:nvSpPr>
          <p:cNvPr id="6" name="Google Shape;190;p21">
            <a:extLst>
              <a:ext uri="{FF2B5EF4-FFF2-40B4-BE49-F238E27FC236}">
                <a16:creationId xmlns:a16="http://schemas.microsoft.com/office/drawing/2014/main" id="{6422533C-6523-44F7-9BC0-E477FE3E1E7F}"/>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4</a:t>
            </a:r>
            <a:endParaRPr b="1" dirty="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4"/>
          <p:cNvSpPr txBox="1"/>
          <p:nvPr/>
        </p:nvSpPr>
        <p:spPr>
          <a:xfrm>
            <a:off x="408375" y="265998"/>
            <a:ext cx="3904500" cy="784815"/>
          </a:xfrm>
          <a:prstGeom prst="rect">
            <a:avLst/>
          </a:prstGeom>
          <a:noFill/>
          <a:ln>
            <a:noFill/>
          </a:ln>
        </p:spPr>
        <p:txBody>
          <a:bodyPr spcFirstLastPara="1" wrap="square" lIns="0" tIns="15225" rIns="0" bIns="0" anchor="b" anchorCtr="0">
            <a:spAutoFit/>
          </a:bodyPr>
          <a:lstStyle/>
          <a:p>
            <a:pPr marL="12700" marR="0" lvl="0" indent="0" algn="l">
              <a:lnSpc>
                <a:spcPct val="100000"/>
              </a:lnSpc>
              <a:spcBef>
                <a:spcPts val="0"/>
              </a:spcBef>
              <a:spcAft>
                <a:spcPts val="0"/>
              </a:spcAft>
              <a:buSzPts val="2500"/>
              <a:buFont typeface="Meiryo"/>
              <a:buNone/>
            </a:pPr>
            <a:r>
              <a:rPr lang="ja-JP" altLang="en-US" sz="2500" b="1">
                <a:solidFill>
                  <a:srgbClr val="FFFFFF"/>
                </a:solidFill>
                <a:latin typeface="Meiryo"/>
                <a:ea typeface="Meiryo"/>
                <a:cs typeface="Meiryo"/>
              </a:rPr>
              <a:t>対応ファイル形式</a:t>
            </a:r>
            <a:endParaRPr lang="en-US" sz="2500" b="1">
              <a:solidFill>
                <a:srgbClr val="FFFFFF"/>
              </a:solidFill>
              <a:latin typeface="Meiryo"/>
              <a:ea typeface="Meiryo"/>
              <a:cs typeface="Meiryo"/>
            </a:endParaRPr>
          </a:p>
          <a:p>
            <a:pPr marL="12700" marR="0" lvl="0" indent="0" algn="l" rtl="0">
              <a:lnSpc>
                <a:spcPct val="100000"/>
              </a:lnSpc>
              <a:spcBef>
                <a:spcPts val="0"/>
              </a:spcBef>
              <a:spcAft>
                <a:spcPts val="0"/>
              </a:spcAft>
              <a:buClr>
                <a:srgbClr val="FFFFFF"/>
              </a:buClr>
              <a:buSzPts val="2500"/>
              <a:buFont typeface="Meiryo"/>
              <a:buNone/>
            </a:pPr>
            <a:endParaRPr lang="ja-JP" altLang="en-US" sz="2500" b="1">
              <a:solidFill>
                <a:srgbClr val="FFFFFF"/>
              </a:solidFill>
              <a:latin typeface="Meiryo"/>
              <a:ea typeface="Meiryo"/>
              <a:cs typeface="Meiryo"/>
              <a:sym typeface="Meiryo"/>
            </a:endParaRPr>
          </a:p>
        </p:txBody>
      </p:sp>
      <p:grpSp>
        <p:nvGrpSpPr>
          <p:cNvPr id="5" name="グループ化 4">
            <a:extLst>
              <a:ext uri="{FF2B5EF4-FFF2-40B4-BE49-F238E27FC236}">
                <a16:creationId xmlns:a16="http://schemas.microsoft.com/office/drawing/2014/main" id="{2359DEDF-E0EB-3142-D12C-07FD816856B4}"/>
              </a:ext>
            </a:extLst>
          </p:cNvPr>
          <p:cNvGrpSpPr/>
          <p:nvPr/>
        </p:nvGrpSpPr>
        <p:grpSpPr>
          <a:xfrm>
            <a:off x="1737422" y="2444037"/>
            <a:ext cx="2379152" cy="3542870"/>
            <a:chOff x="1737422" y="2527164"/>
            <a:chExt cx="2379152" cy="3542870"/>
          </a:xfrm>
        </p:grpSpPr>
        <p:pic>
          <p:nvPicPr>
            <p:cNvPr id="228" name="Google Shape;228;p24" title="スクリーンショット 2026-05-20 174916-Photoroom.png"/>
            <p:cNvPicPr preferRelativeResize="0"/>
            <p:nvPr/>
          </p:nvPicPr>
          <p:blipFill rotWithShape="1">
            <a:blip r:embed="rId3">
              <a:alphaModFix/>
            </a:blip>
            <a:srcRect l="13611" t="7132" r="11190"/>
            <a:stretch/>
          </p:blipFill>
          <p:spPr>
            <a:xfrm>
              <a:off x="1737422" y="2527164"/>
              <a:ext cx="2379152" cy="227860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231" name="Google Shape;231;p24"/>
            <p:cNvSpPr txBox="1"/>
            <p:nvPr/>
          </p:nvSpPr>
          <p:spPr>
            <a:xfrm>
              <a:off x="2080398" y="5045836"/>
              <a:ext cx="1693200" cy="468900"/>
            </a:xfrm>
            <a:prstGeom prst="rect">
              <a:avLst/>
            </a:prstGeom>
            <a:noFill/>
            <a:ln>
              <a:noFill/>
            </a:ln>
          </p:spPr>
          <p:txBody>
            <a:bodyPr spcFirstLastPara="1" wrap="square" lIns="65975" tIns="65975" rIns="65975" bIns="65975" anchor="t" anchorCtr="0">
              <a:noAutofit/>
            </a:bodyPr>
            <a:lstStyle/>
            <a:p>
              <a:pPr marL="0" marR="0" lvl="0" indent="0" algn="ctr" rtl="0">
                <a:lnSpc>
                  <a:spcPct val="100000"/>
                </a:lnSpc>
                <a:spcBef>
                  <a:spcPts val="0"/>
                </a:spcBef>
                <a:spcAft>
                  <a:spcPts val="0"/>
                </a:spcAft>
                <a:buClr>
                  <a:srgbClr val="000000"/>
                </a:buClr>
                <a:buSzPts val="1616"/>
                <a:buFont typeface="Arial"/>
                <a:buNone/>
              </a:pPr>
              <a:r>
                <a:rPr lang="ja-JP" altLang="en-US" sz="1800" b="1" i="0" u="none" strike="noStrike" cap="none" dirty="0">
                  <a:solidFill>
                    <a:srgbClr val="404040"/>
                  </a:solidFill>
                  <a:latin typeface="メイリオ" panose="020B0604030504040204" pitchFamily="50" charset="-128"/>
                  <a:ea typeface="メイリオ" panose="020B0604030504040204" pitchFamily="50" charset="-128"/>
                  <a:sym typeface="Nunito"/>
                </a:rPr>
                <a:t>音声ファイル</a:t>
              </a:r>
              <a:endParaRPr sz="1800" b="1" i="0" u="none" strike="noStrike" cap="none" dirty="0">
                <a:solidFill>
                  <a:srgbClr val="404040"/>
                </a:solidFill>
                <a:latin typeface="メイリオ" panose="020B0604030504040204" pitchFamily="50" charset="-128"/>
                <a:ea typeface="メイリオ" panose="020B0604030504040204" pitchFamily="50" charset="-128"/>
                <a:sym typeface="Nunito"/>
              </a:endParaRPr>
            </a:p>
          </p:txBody>
        </p:sp>
        <p:sp>
          <p:nvSpPr>
            <p:cNvPr id="232" name="Google Shape;232;p24"/>
            <p:cNvSpPr txBox="1"/>
            <p:nvPr/>
          </p:nvSpPr>
          <p:spPr>
            <a:xfrm>
              <a:off x="1737422" y="5547734"/>
              <a:ext cx="2379152" cy="522300"/>
            </a:xfrm>
            <a:prstGeom prst="rect">
              <a:avLst/>
            </a:prstGeom>
            <a:noFill/>
            <a:ln>
              <a:noFill/>
            </a:ln>
          </p:spPr>
          <p:txBody>
            <a:bodyPr spcFirstLastPara="1" wrap="square" lIns="65975" tIns="65975" rIns="65975" bIns="65975" anchor="ctr" anchorCtr="0">
              <a:noAutofit/>
            </a:bodyPr>
            <a:lstStyle/>
            <a:p>
              <a:pPr lvl="0" algn="ctr">
                <a:buSzPts val="1133"/>
              </a:pPr>
              <a:r>
                <a:rPr lang="en-US" b="1" i="0" u="none" strike="noStrike" cap="none" dirty="0">
                  <a:solidFill>
                    <a:srgbClr val="404040"/>
                  </a:solidFill>
                  <a:latin typeface="メイリオ" panose="020B0604030504040204" pitchFamily="50" charset="-128"/>
                  <a:ea typeface="メイリオ" panose="020B0604030504040204" pitchFamily="50" charset="-128"/>
                  <a:cs typeface="Nunito"/>
                  <a:sym typeface="Nunito"/>
                </a:rPr>
                <a:t>mp3 / m4a</a:t>
              </a:r>
              <a:r>
                <a:rPr lang="en-US" altLang="ja-JP" b="1" dirty="0">
                  <a:solidFill>
                    <a:srgbClr val="404040"/>
                  </a:solidFill>
                  <a:latin typeface="メイリオ" panose="020B0604030504040204" pitchFamily="50" charset="-128"/>
                  <a:ea typeface="メイリオ" panose="020B0604030504040204" pitchFamily="50" charset="-128"/>
                  <a:cs typeface="Nunito"/>
                  <a:sym typeface="Nunito"/>
                </a:rPr>
                <a:t> / </a:t>
              </a:r>
              <a:r>
                <a:rPr lang="en-US" b="1" i="0" u="none" strike="noStrike" cap="none" dirty="0">
                  <a:solidFill>
                    <a:srgbClr val="404040"/>
                  </a:solidFill>
                  <a:latin typeface="メイリオ" panose="020B0604030504040204" pitchFamily="50" charset="-128"/>
                  <a:ea typeface="メイリオ" panose="020B0604030504040204" pitchFamily="50" charset="-128"/>
                  <a:cs typeface="Nunito"/>
                  <a:sym typeface="Nunito"/>
                </a:rPr>
                <a:t>wav </a:t>
              </a:r>
              <a:r>
                <a:rPr lang="en-US" altLang="ja-JP" b="1" i="0" u="none" strike="noStrike" cap="none" dirty="0">
                  <a:solidFill>
                    <a:srgbClr val="404040"/>
                  </a:solidFill>
                  <a:latin typeface="メイリオ" panose="020B0604030504040204" pitchFamily="50" charset="-128"/>
                  <a:ea typeface="メイリオ" panose="020B0604030504040204" pitchFamily="50" charset="-128"/>
                  <a:cs typeface="Nunito"/>
                  <a:sym typeface="Nunito"/>
                </a:rPr>
                <a:t>/ </a:t>
              </a:r>
              <a:r>
                <a:rPr lang="en-US" altLang="ja-JP" b="1" i="0" u="none" strike="noStrike" cap="none" dirty="0" err="1">
                  <a:solidFill>
                    <a:srgbClr val="404040"/>
                  </a:solidFill>
                  <a:latin typeface="メイリオ" panose="020B0604030504040204" pitchFamily="50" charset="-128"/>
                  <a:ea typeface="メイリオ" panose="020B0604030504040204" pitchFamily="50" charset="-128"/>
                  <a:cs typeface="Nunito"/>
                  <a:sym typeface="Nunito"/>
                </a:rPr>
                <a:t>aac</a:t>
              </a:r>
              <a:endParaRPr lang="en-US" altLang="ja-JP" b="1" i="0" u="none" strike="noStrike" cap="none" dirty="0">
                <a:solidFill>
                  <a:srgbClr val="404040"/>
                </a:solidFill>
                <a:latin typeface="メイリオ" panose="020B0604030504040204" pitchFamily="50" charset="-128"/>
                <a:ea typeface="メイリオ" panose="020B0604030504040204" pitchFamily="50" charset="-128"/>
                <a:cs typeface="Nunito"/>
                <a:sym typeface="Nunito"/>
              </a:endParaRPr>
            </a:p>
          </p:txBody>
        </p:sp>
      </p:grpSp>
      <p:grpSp>
        <p:nvGrpSpPr>
          <p:cNvPr id="4" name="グループ化 3">
            <a:extLst>
              <a:ext uri="{FF2B5EF4-FFF2-40B4-BE49-F238E27FC236}">
                <a16:creationId xmlns:a16="http://schemas.microsoft.com/office/drawing/2014/main" id="{4D80243F-B12D-E74B-8E87-E6DF56EF322B}"/>
              </a:ext>
            </a:extLst>
          </p:cNvPr>
          <p:cNvGrpSpPr/>
          <p:nvPr/>
        </p:nvGrpSpPr>
        <p:grpSpPr>
          <a:xfrm>
            <a:off x="4474834" y="2393086"/>
            <a:ext cx="3224758" cy="3593821"/>
            <a:chOff x="4436886" y="2476213"/>
            <a:chExt cx="3224758" cy="3593821"/>
          </a:xfrm>
        </p:grpSpPr>
        <p:pic>
          <p:nvPicPr>
            <p:cNvPr id="229" name="Google Shape;229;p24" title="スクリーンショット 2026-05-20 175502-Photoroom.png"/>
            <p:cNvPicPr preferRelativeResize="0"/>
            <p:nvPr/>
          </p:nvPicPr>
          <p:blipFill>
            <a:blip r:embed="rId4">
              <a:alphaModFix/>
            </a:blip>
            <a:stretch>
              <a:fillRect/>
            </a:stretch>
          </p:blipFill>
          <p:spPr>
            <a:xfrm>
              <a:off x="4892354" y="2476213"/>
              <a:ext cx="2313823" cy="2329551"/>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233" name="Google Shape;233;p24"/>
            <p:cNvSpPr txBox="1"/>
            <p:nvPr/>
          </p:nvSpPr>
          <p:spPr>
            <a:xfrm>
              <a:off x="5202665" y="5087270"/>
              <a:ext cx="1693200" cy="468900"/>
            </a:xfrm>
            <a:prstGeom prst="rect">
              <a:avLst/>
            </a:prstGeom>
            <a:noFill/>
            <a:ln>
              <a:noFill/>
            </a:ln>
          </p:spPr>
          <p:txBody>
            <a:bodyPr spcFirstLastPara="1" wrap="square" lIns="65975" tIns="65975" rIns="65975" bIns="65975" anchor="t" anchorCtr="0">
              <a:noAutofit/>
            </a:bodyPr>
            <a:lstStyle/>
            <a:p>
              <a:pPr marL="0" marR="0" lvl="0" indent="0" algn="ctr" rtl="0">
                <a:lnSpc>
                  <a:spcPct val="100000"/>
                </a:lnSpc>
                <a:spcBef>
                  <a:spcPts val="0"/>
                </a:spcBef>
                <a:spcAft>
                  <a:spcPts val="0"/>
                </a:spcAft>
                <a:buClr>
                  <a:srgbClr val="000000"/>
                </a:buClr>
                <a:buSzPts val="1616"/>
                <a:buFont typeface="Arial"/>
                <a:buNone/>
              </a:pPr>
              <a:r>
                <a:rPr lang="ja-JP" altLang="en-US" sz="1800" b="1" dirty="0">
                  <a:solidFill>
                    <a:srgbClr val="404040"/>
                  </a:solidFill>
                  <a:latin typeface="メイリオ" panose="020B0604030504040204" pitchFamily="50" charset="-128"/>
                  <a:ea typeface="メイリオ" panose="020B0604030504040204" pitchFamily="50" charset="-128"/>
                  <a:sym typeface="Nunito"/>
                </a:rPr>
                <a:t>動画ファイル</a:t>
              </a:r>
              <a:endParaRPr sz="1800" b="1" dirty="0">
                <a:solidFill>
                  <a:srgbClr val="404040"/>
                </a:solidFill>
                <a:latin typeface="メイリオ" panose="020B0604030504040204" pitchFamily="50" charset="-128"/>
                <a:ea typeface="メイリオ" panose="020B0604030504040204" pitchFamily="50" charset="-128"/>
                <a:sym typeface="Nunito"/>
              </a:endParaRPr>
            </a:p>
            <a:p>
              <a:pPr marL="0" marR="0" lvl="0" indent="0" algn="ctr" rtl="0">
                <a:lnSpc>
                  <a:spcPct val="100000"/>
                </a:lnSpc>
                <a:spcBef>
                  <a:spcPts val="0"/>
                </a:spcBef>
                <a:spcAft>
                  <a:spcPts val="0"/>
                </a:spcAft>
                <a:buClr>
                  <a:srgbClr val="000000"/>
                </a:buClr>
                <a:buSzPts val="1616"/>
                <a:buFont typeface="Arial"/>
                <a:buNone/>
              </a:pPr>
              <a:endParaRPr sz="1816" b="1" dirty="0">
                <a:solidFill>
                  <a:srgbClr val="404040"/>
                </a:solidFill>
                <a:latin typeface="メイリオ" panose="020B0604030504040204" pitchFamily="50" charset="-128"/>
                <a:ea typeface="メイリオ" panose="020B0604030504040204" pitchFamily="50" charset="-128"/>
                <a:cs typeface="Nunito"/>
                <a:sym typeface="Nunito"/>
              </a:endParaRPr>
            </a:p>
          </p:txBody>
        </p:sp>
        <p:sp>
          <p:nvSpPr>
            <p:cNvPr id="234" name="Google Shape;234;p24"/>
            <p:cNvSpPr txBox="1"/>
            <p:nvPr/>
          </p:nvSpPr>
          <p:spPr>
            <a:xfrm>
              <a:off x="4436886" y="5547734"/>
              <a:ext cx="3224758" cy="522300"/>
            </a:xfrm>
            <a:prstGeom prst="rect">
              <a:avLst/>
            </a:prstGeom>
            <a:noFill/>
            <a:ln>
              <a:noFill/>
            </a:ln>
          </p:spPr>
          <p:txBody>
            <a:bodyPr spcFirstLastPara="1" wrap="square" lIns="65975" tIns="65975" rIns="65975" bIns="65975" anchor="ctr" anchorCtr="0">
              <a:noAutofit/>
            </a:bodyPr>
            <a:lstStyle/>
            <a:p>
              <a:pPr lvl="0" algn="ctr">
                <a:buSzPts val="1133"/>
              </a:pPr>
              <a:r>
                <a:rPr lang="en-US" b="1" dirty="0">
                  <a:solidFill>
                    <a:srgbClr val="404040"/>
                  </a:solidFill>
                  <a:latin typeface="メイリオ" panose="020B0604030504040204" pitchFamily="50" charset="-128"/>
                  <a:ea typeface="メイリオ" panose="020B0604030504040204" pitchFamily="50" charset="-128"/>
                  <a:cs typeface="Nunito"/>
                  <a:sym typeface="Nunito"/>
                </a:rPr>
                <a:t>mp4 / mov / </a:t>
              </a:r>
              <a:r>
                <a:rPr lang="en-US" b="1" dirty="0" err="1">
                  <a:solidFill>
                    <a:srgbClr val="404040"/>
                  </a:solidFill>
                  <a:latin typeface="メイリオ" panose="020B0604030504040204" pitchFamily="50" charset="-128"/>
                  <a:ea typeface="メイリオ" panose="020B0604030504040204" pitchFamily="50" charset="-128"/>
                  <a:cs typeface="Nunito"/>
                  <a:sym typeface="Nunito"/>
                </a:rPr>
                <a:t>avi</a:t>
              </a:r>
              <a:r>
                <a:rPr lang="en-US" altLang="ja-JP" b="1" dirty="0">
                  <a:solidFill>
                    <a:srgbClr val="404040"/>
                  </a:solidFill>
                  <a:latin typeface="メイリオ" panose="020B0604030504040204" pitchFamily="50" charset="-128"/>
                  <a:ea typeface="メイリオ" panose="020B0604030504040204" pitchFamily="50" charset="-128"/>
                  <a:cs typeface="Nunito"/>
                  <a:sym typeface="Nunito"/>
                </a:rPr>
                <a:t> / </a:t>
              </a:r>
              <a:r>
                <a:rPr lang="en-US" altLang="ja-JP" b="1" dirty="0" err="1">
                  <a:solidFill>
                    <a:srgbClr val="404040"/>
                  </a:solidFill>
                  <a:latin typeface="メイリオ" panose="020B0604030504040204" pitchFamily="50" charset="-128"/>
                  <a:ea typeface="メイリオ" panose="020B0604030504040204" pitchFamily="50" charset="-128"/>
                  <a:cs typeface="Nunito"/>
                  <a:sym typeface="Nunito"/>
                </a:rPr>
                <a:t>webm</a:t>
              </a:r>
              <a:r>
                <a:rPr lang="en-US" altLang="ja-JP" b="1" dirty="0">
                  <a:solidFill>
                    <a:srgbClr val="404040"/>
                  </a:solidFill>
                  <a:latin typeface="メイリオ" panose="020B0604030504040204" pitchFamily="50" charset="-128"/>
                  <a:ea typeface="メイリオ" panose="020B0604030504040204" pitchFamily="50" charset="-128"/>
                  <a:cs typeface="Nunito"/>
                  <a:sym typeface="Nunito"/>
                </a:rPr>
                <a:t> / </a:t>
              </a:r>
              <a:r>
                <a:rPr lang="en-US" altLang="ja-JP" b="1" dirty="0" err="1">
                  <a:solidFill>
                    <a:srgbClr val="404040"/>
                  </a:solidFill>
                  <a:latin typeface="メイリオ" panose="020B0604030504040204" pitchFamily="50" charset="-128"/>
                  <a:ea typeface="メイリオ" panose="020B0604030504040204" pitchFamily="50" charset="-128"/>
                  <a:cs typeface="Nunito"/>
                  <a:sym typeface="Nunito"/>
                </a:rPr>
                <a:t>wmv</a:t>
              </a:r>
              <a:endParaRPr b="1" dirty="0">
                <a:solidFill>
                  <a:srgbClr val="404040"/>
                </a:solidFill>
                <a:latin typeface="メイリオ" panose="020B0604030504040204" pitchFamily="50" charset="-128"/>
                <a:ea typeface="メイリオ" panose="020B0604030504040204" pitchFamily="50" charset="-128"/>
                <a:cs typeface="Nunito"/>
                <a:sym typeface="Nunito"/>
              </a:endParaRPr>
            </a:p>
          </p:txBody>
        </p:sp>
      </p:grpSp>
      <p:grpSp>
        <p:nvGrpSpPr>
          <p:cNvPr id="6" name="グループ化 5">
            <a:extLst>
              <a:ext uri="{FF2B5EF4-FFF2-40B4-BE49-F238E27FC236}">
                <a16:creationId xmlns:a16="http://schemas.microsoft.com/office/drawing/2014/main" id="{A3AC319F-56D8-8850-ADD9-03F537B2E579}"/>
              </a:ext>
            </a:extLst>
          </p:cNvPr>
          <p:cNvGrpSpPr/>
          <p:nvPr/>
        </p:nvGrpSpPr>
        <p:grpSpPr>
          <a:xfrm>
            <a:off x="7868253" y="2535859"/>
            <a:ext cx="2778000" cy="3451048"/>
            <a:chOff x="7628108" y="2618986"/>
            <a:chExt cx="2778000" cy="3451048"/>
          </a:xfrm>
        </p:grpSpPr>
        <p:pic>
          <p:nvPicPr>
            <p:cNvPr id="230" name="Google Shape;230;p24" title="スクリーンショット 2026-05-20 180049-Photoroom.png"/>
            <p:cNvPicPr preferRelativeResize="0"/>
            <p:nvPr/>
          </p:nvPicPr>
          <p:blipFill>
            <a:blip r:embed="rId5">
              <a:alphaModFix/>
            </a:blip>
            <a:stretch>
              <a:fillRect/>
            </a:stretch>
          </p:blipFill>
          <p:spPr>
            <a:xfrm>
              <a:off x="7817708" y="2618986"/>
              <a:ext cx="2398800" cy="2186778"/>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235" name="Google Shape;235;p24"/>
            <p:cNvSpPr txBox="1"/>
            <p:nvPr/>
          </p:nvSpPr>
          <p:spPr>
            <a:xfrm>
              <a:off x="7628108" y="5087261"/>
              <a:ext cx="2778000" cy="468900"/>
            </a:xfrm>
            <a:prstGeom prst="rect">
              <a:avLst/>
            </a:prstGeom>
            <a:noFill/>
            <a:ln>
              <a:noFill/>
            </a:ln>
          </p:spPr>
          <p:txBody>
            <a:bodyPr spcFirstLastPara="1" wrap="square" lIns="65975" tIns="65975" rIns="65975" bIns="65975" anchor="t" anchorCtr="0">
              <a:noAutofit/>
            </a:bodyPr>
            <a:lstStyle/>
            <a:p>
              <a:pPr marL="0" lvl="0" indent="0" algn="ctr" rtl="0">
                <a:spcBef>
                  <a:spcPts val="0"/>
                </a:spcBef>
                <a:spcAft>
                  <a:spcPts val="0"/>
                </a:spcAft>
                <a:buClr>
                  <a:schemeClr val="dk1"/>
                </a:buClr>
                <a:buSzPts val="1616"/>
                <a:buFont typeface="Arial"/>
                <a:buNone/>
              </a:pPr>
              <a:r>
                <a:rPr lang="ja-JP" altLang="en-US" sz="1800" b="1" dirty="0">
                  <a:solidFill>
                    <a:srgbClr val="404040"/>
                  </a:solidFill>
                  <a:latin typeface="メイリオ" panose="020B0604030504040204" pitchFamily="50" charset="-128"/>
                  <a:ea typeface="メイリオ" panose="020B0604030504040204" pitchFamily="50" charset="-128"/>
                  <a:sym typeface="Nunito"/>
                </a:rPr>
                <a:t>文字起こし済みテキスト</a:t>
              </a:r>
              <a:endParaRPr lang="en-US" sz="1800" b="1" dirty="0">
                <a:solidFill>
                  <a:srgbClr val="404040"/>
                </a:solidFill>
                <a:latin typeface="メイリオ" panose="020B0604030504040204" pitchFamily="50" charset="-128"/>
                <a:ea typeface="メイリオ" panose="020B0604030504040204" pitchFamily="50" charset="-128"/>
              </a:endParaRPr>
            </a:p>
          </p:txBody>
        </p:sp>
        <p:sp>
          <p:nvSpPr>
            <p:cNvPr id="236" name="Google Shape;236;p24"/>
            <p:cNvSpPr txBox="1"/>
            <p:nvPr/>
          </p:nvSpPr>
          <p:spPr>
            <a:xfrm>
              <a:off x="7904600" y="5547734"/>
              <a:ext cx="2225016" cy="522300"/>
            </a:xfrm>
            <a:prstGeom prst="rect">
              <a:avLst/>
            </a:prstGeom>
            <a:noFill/>
            <a:ln>
              <a:noFill/>
            </a:ln>
          </p:spPr>
          <p:txBody>
            <a:bodyPr spcFirstLastPara="1" wrap="square" lIns="65975" tIns="65975" rIns="65975" bIns="65975" anchor="ctr" anchorCtr="0">
              <a:noAutofit/>
            </a:bodyPr>
            <a:lstStyle/>
            <a:p>
              <a:pPr algn="ctr">
                <a:buSzPts val="1133"/>
              </a:pPr>
              <a:r>
                <a:rPr lang="en-US" b="1" dirty="0">
                  <a:solidFill>
                    <a:srgbClr val="404040"/>
                  </a:solidFill>
                  <a:latin typeface="メイリオ"/>
                  <a:ea typeface="メイリオ"/>
                  <a:sym typeface="Nunito"/>
                </a:rPr>
                <a:t>docx </a:t>
              </a:r>
              <a:r>
                <a:rPr lang="en-US" b="1" dirty="0">
                  <a:solidFill>
                    <a:srgbClr val="404040"/>
                  </a:solidFill>
                  <a:latin typeface="メイリオ"/>
                  <a:ea typeface="メイリオ"/>
                  <a:cs typeface="Nunito"/>
                  <a:sym typeface="Nunito"/>
                </a:rPr>
                <a:t>/ txt / md</a:t>
              </a:r>
              <a:endParaRPr lang="en-US" sz="1600" b="1" dirty="0">
                <a:solidFill>
                  <a:srgbClr val="404040"/>
                </a:solidFill>
                <a:latin typeface="メイリオ"/>
                <a:ea typeface="メイリオ"/>
                <a:cs typeface="Nunito"/>
              </a:endParaRPr>
            </a:p>
          </p:txBody>
        </p:sp>
      </p:grpSp>
      <p:sp>
        <p:nvSpPr>
          <p:cNvPr id="8" name="Rectangle 7">
            <a:extLst>
              <a:ext uri="{FF2B5EF4-FFF2-40B4-BE49-F238E27FC236}">
                <a16:creationId xmlns:a16="http://schemas.microsoft.com/office/drawing/2014/main" id="{3AF81CA2-6C4A-9089-1B8C-9106FCFB9866}"/>
              </a:ext>
            </a:extLst>
          </p:cNvPr>
          <p:cNvSpPr/>
          <p:nvPr/>
        </p:nvSpPr>
        <p:spPr>
          <a:xfrm>
            <a:off x="9279" y="6654216"/>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Google Shape;187;p21">
            <a:extLst>
              <a:ext uri="{FF2B5EF4-FFF2-40B4-BE49-F238E27FC236}">
                <a16:creationId xmlns:a16="http://schemas.microsoft.com/office/drawing/2014/main" id="{78F102C6-67AA-DCF2-333F-7C63926CAAC5}"/>
              </a:ext>
            </a:extLst>
          </p:cNvPr>
          <p:cNvSpPr txBox="1"/>
          <p:nvPr/>
        </p:nvSpPr>
        <p:spPr>
          <a:xfrm>
            <a:off x="117567" y="6683100"/>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sp>
        <p:nvSpPr>
          <p:cNvPr id="3" name="Google Shape;198;p22">
            <a:extLst>
              <a:ext uri="{FF2B5EF4-FFF2-40B4-BE49-F238E27FC236}">
                <a16:creationId xmlns:a16="http://schemas.microsoft.com/office/drawing/2014/main" id="{46312FFD-B84D-0F3E-4ECA-E0930B572446}"/>
              </a:ext>
            </a:extLst>
          </p:cNvPr>
          <p:cNvSpPr txBox="1"/>
          <p:nvPr/>
        </p:nvSpPr>
        <p:spPr>
          <a:xfrm>
            <a:off x="585688" y="1147092"/>
            <a:ext cx="10466542" cy="984885"/>
          </a:xfrm>
          <a:prstGeom prst="rect">
            <a:avLst/>
          </a:prstGeom>
          <a:noFill/>
          <a:ln>
            <a:noFill/>
          </a:ln>
        </p:spPr>
        <p:txBody>
          <a:bodyPr spcFirstLastPara="1" wrap="square" lIns="0" tIns="0" rIns="0" bIns="0" anchor="t" anchorCtr="0">
            <a:spAutoFit/>
          </a:bodyPr>
          <a:lstStyle/>
          <a:p>
            <a:pPr>
              <a:lnSpc>
                <a:spcPct val="160000"/>
              </a:lnSpc>
              <a:buSzPts val="1100"/>
            </a:pPr>
            <a:r>
              <a:rPr lang="ja-JP" altLang="en-US" sz="2000" b="1" dirty="0">
                <a:solidFill>
                  <a:srgbClr val="404040"/>
                </a:solidFill>
                <a:latin typeface="メイリオ" panose="020B0604030504040204" pitchFamily="50" charset="-128"/>
                <a:ea typeface="メイリオ" panose="020B0604030504040204" pitchFamily="50" charset="-128"/>
              </a:rPr>
              <a:t>幅広いファイル形式に対応し、ファイルサイズ上限は</a:t>
            </a:r>
            <a:r>
              <a:rPr lang="ja-JP" altLang="en-US" sz="2500" b="1" dirty="0">
                <a:solidFill>
                  <a:srgbClr val="FF5050"/>
                </a:solidFill>
                <a:latin typeface="メイリオ" panose="020B0604030504040204" pitchFamily="50" charset="-128"/>
                <a:ea typeface="メイリオ" panose="020B0604030504040204" pitchFamily="50" charset="-128"/>
              </a:rPr>
              <a:t>最大</a:t>
            </a:r>
            <a:r>
              <a:rPr lang="en-US" altLang="ja-JP" sz="2500" b="1" dirty="0">
                <a:solidFill>
                  <a:srgbClr val="FF5050"/>
                </a:solidFill>
                <a:latin typeface="メイリオ" panose="020B0604030504040204" pitchFamily="50" charset="-128"/>
                <a:ea typeface="メイリオ" panose="020B0604030504040204" pitchFamily="50" charset="-128"/>
              </a:rPr>
              <a:t>5GB</a:t>
            </a:r>
          </a:p>
          <a:p>
            <a:pPr>
              <a:lnSpc>
                <a:spcPct val="160000"/>
              </a:lnSpc>
              <a:buSzPts val="1100"/>
            </a:pPr>
            <a:r>
              <a:rPr lang="en-US" altLang="ja-JP" sz="1500" b="1" dirty="0">
                <a:solidFill>
                  <a:schemeClr val="tx1">
                    <a:lumMod val="50000"/>
                    <a:lumOff val="50000"/>
                  </a:schemeClr>
                </a:solidFill>
                <a:latin typeface="メイリオ" panose="020B0604030504040204" pitchFamily="50" charset="-128"/>
                <a:ea typeface="メイリオ" panose="020B0604030504040204" pitchFamily="50" charset="-128"/>
              </a:rPr>
              <a:t>※</a:t>
            </a:r>
            <a:r>
              <a:rPr lang="ja-JP" altLang="en-US" sz="1500" b="1" dirty="0">
                <a:solidFill>
                  <a:schemeClr val="tx1">
                    <a:lumMod val="50000"/>
                    <a:lumOff val="50000"/>
                  </a:schemeClr>
                </a:solidFill>
                <a:latin typeface="メイリオ" panose="020B0604030504040204" pitchFamily="50" charset="-128"/>
                <a:ea typeface="メイリオ" panose="020B0604030504040204" pitchFamily="50" charset="-128"/>
              </a:rPr>
              <a:t>例：動画ファイルの場合、約</a:t>
            </a:r>
            <a:r>
              <a:rPr lang="en-US" altLang="ja-JP" sz="1500" b="1" dirty="0">
                <a:solidFill>
                  <a:schemeClr val="tx1">
                    <a:lumMod val="50000"/>
                    <a:lumOff val="50000"/>
                  </a:schemeClr>
                </a:solidFill>
                <a:latin typeface="メイリオ" panose="020B0604030504040204" pitchFamily="50" charset="-128"/>
                <a:ea typeface="メイリオ" panose="020B0604030504040204" pitchFamily="50" charset="-128"/>
              </a:rPr>
              <a:t>2</a:t>
            </a:r>
            <a:r>
              <a:rPr lang="ja-JP" altLang="en-US" sz="1500" b="1" dirty="0">
                <a:solidFill>
                  <a:schemeClr val="tx1">
                    <a:lumMod val="50000"/>
                    <a:lumOff val="50000"/>
                  </a:schemeClr>
                </a:solidFill>
                <a:latin typeface="メイリオ" panose="020B0604030504040204" pitchFamily="50" charset="-128"/>
                <a:ea typeface="メイリオ" panose="020B0604030504040204" pitchFamily="50" charset="-128"/>
              </a:rPr>
              <a:t>～</a:t>
            </a:r>
            <a:r>
              <a:rPr lang="en-US" altLang="ja-JP" sz="1500" b="1" dirty="0">
                <a:solidFill>
                  <a:schemeClr val="tx1">
                    <a:lumMod val="50000"/>
                    <a:lumOff val="50000"/>
                  </a:schemeClr>
                </a:solidFill>
                <a:latin typeface="メイリオ" panose="020B0604030504040204" pitchFamily="50" charset="-128"/>
                <a:ea typeface="メイリオ" panose="020B0604030504040204" pitchFamily="50" charset="-128"/>
              </a:rPr>
              <a:t>3</a:t>
            </a:r>
            <a:r>
              <a:rPr lang="ja-JP" altLang="en-US" sz="1500" b="1" dirty="0">
                <a:solidFill>
                  <a:schemeClr val="tx1">
                    <a:lumMod val="50000"/>
                    <a:lumOff val="50000"/>
                  </a:schemeClr>
                </a:solidFill>
                <a:latin typeface="メイリオ" panose="020B0604030504040204" pitchFamily="50" charset="-128"/>
                <a:ea typeface="メイリオ" panose="020B0604030504040204" pitchFamily="50" charset="-128"/>
              </a:rPr>
              <a:t>時間程度</a:t>
            </a:r>
          </a:p>
        </p:txBody>
      </p:sp>
      <p:sp>
        <p:nvSpPr>
          <p:cNvPr id="7" name="Google Shape;190;p21">
            <a:extLst>
              <a:ext uri="{FF2B5EF4-FFF2-40B4-BE49-F238E27FC236}">
                <a16:creationId xmlns:a16="http://schemas.microsoft.com/office/drawing/2014/main" id="{3410840E-DCC6-5EA5-92AB-7A92D26B578F}"/>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5</a:t>
            </a:r>
            <a:endParaRPr b="1" dirty="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5" name="Google Shape;245;p25"/>
          <p:cNvSpPr txBox="1"/>
          <p:nvPr/>
        </p:nvSpPr>
        <p:spPr>
          <a:xfrm>
            <a:off x="437489" y="2805752"/>
            <a:ext cx="1696111" cy="1246495"/>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0"/>
              <a:buFont typeface="Meiryo"/>
              <a:buNone/>
            </a:pPr>
            <a:r>
              <a:rPr lang="en-US" sz="8000" b="1" i="0" u="none" strike="noStrike" cap="none">
                <a:solidFill>
                  <a:srgbClr val="3E3A39"/>
                </a:solidFill>
                <a:latin typeface="メイリオ" panose="020B0604030504040204" pitchFamily="50" charset="-128"/>
                <a:ea typeface="メイリオ" panose="020B0604030504040204" pitchFamily="50" charset="-128"/>
                <a:cs typeface="Meiryo"/>
                <a:sym typeface="Meiryo"/>
              </a:rPr>
              <a:t>03</a:t>
            </a:r>
            <a:endParaRPr sz="1400" b="0" i="0" u="none" strike="noStrike" cap="none">
              <a:solidFill>
                <a:srgbClr val="000000"/>
              </a:solidFill>
              <a:latin typeface="メイリオ" panose="020B0604030504040204" pitchFamily="50" charset="-128"/>
              <a:ea typeface="メイリオ" panose="020B0604030504040204" pitchFamily="50" charset="-128"/>
              <a:sym typeface="Arial"/>
            </a:endParaRPr>
          </a:p>
        </p:txBody>
      </p:sp>
      <p:sp>
        <p:nvSpPr>
          <p:cNvPr id="246" name="Google Shape;246;p25"/>
          <p:cNvSpPr txBox="1"/>
          <p:nvPr/>
        </p:nvSpPr>
        <p:spPr>
          <a:xfrm>
            <a:off x="3427678" y="2905203"/>
            <a:ext cx="8002322" cy="938703"/>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chemeClr val="lt1"/>
              </a:buClr>
              <a:buSzPts val="4500"/>
              <a:buFont typeface="Meiryo"/>
              <a:buNone/>
            </a:pPr>
            <a:r>
              <a:rPr lang="ja-JP" altLang="en-US" sz="6000" b="1" i="0" u="none" strike="noStrike" cap="none" dirty="0">
                <a:solidFill>
                  <a:schemeClr val="lt1"/>
                </a:solidFill>
                <a:latin typeface="メイリオ" panose="020B0604030504040204" pitchFamily="50" charset="-128"/>
                <a:ea typeface="メイリオ" panose="020B0604030504040204" pitchFamily="50" charset="-128"/>
                <a:cs typeface="Meiryo"/>
                <a:sym typeface="Meiryo"/>
              </a:rPr>
              <a:t>画面基本説明</a:t>
            </a:r>
            <a:endParaRPr sz="6000" b="1" i="0" u="none" strike="noStrike" cap="none" dirty="0">
              <a:solidFill>
                <a:schemeClr val="lt1"/>
              </a:solidFill>
              <a:latin typeface="メイリオ" panose="020B0604030504040204" pitchFamily="50" charset="-128"/>
              <a:ea typeface="メイリオ" panose="020B0604030504040204" pitchFamily="50" charset="-128"/>
              <a:cs typeface="Meiryo"/>
              <a:sym typeface="Meiryo"/>
            </a:endParaRPr>
          </a:p>
        </p:txBody>
      </p:sp>
      <p:sp>
        <p:nvSpPr>
          <p:cNvPr id="3" name="Rectangle 2">
            <a:extLst>
              <a:ext uri="{FF2B5EF4-FFF2-40B4-BE49-F238E27FC236}">
                <a16:creationId xmlns:a16="http://schemas.microsoft.com/office/drawing/2014/main" id="{0387A759-4D1F-9B57-B1BD-0247FEC6BB46}"/>
              </a:ext>
            </a:extLst>
          </p:cNvPr>
          <p:cNvSpPr/>
          <p:nvPr/>
        </p:nvSpPr>
        <p:spPr>
          <a:xfrm>
            <a:off x="-3150" y="6555699"/>
            <a:ext cx="3049795" cy="293116"/>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87;p21">
            <a:extLst>
              <a:ext uri="{FF2B5EF4-FFF2-40B4-BE49-F238E27FC236}">
                <a16:creationId xmlns:a16="http://schemas.microsoft.com/office/drawing/2014/main" id="{F9DD4E46-7196-0852-68D0-1E25374ED151}"/>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rgbClr val="404040"/>
                </a:solidFill>
                <a:latin typeface="Meiryo"/>
                <a:ea typeface="Meiryo"/>
                <a:cs typeface="Meiryo"/>
                <a:sym typeface="Meiryo"/>
              </a:rPr>
              <a:t>©</a:t>
            </a:r>
            <a:r>
              <a:rPr lang="en-US" sz="800">
                <a:solidFill>
                  <a:srgbClr val="404040"/>
                </a:solidFill>
                <a:latin typeface="Meiryo"/>
                <a:ea typeface="Meiryo"/>
                <a:cs typeface="Meiryo"/>
                <a:sym typeface="Meiryo"/>
              </a:rPr>
              <a:t>2026</a:t>
            </a:r>
            <a:r>
              <a:rPr lang="en-US" sz="800" b="0" i="0" u="none" strike="noStrike" cap="none">
                <a:solidFill>
                  <a:srgbClr val="404040"/>
                </a:solidFill>
                <a:latin typeface="Meiryo"/>
                <a:ea typeface="Meiryo"/>
                <a:cs typeface="Meiryo"/>
                <a:sym typeface="Meiryo"/>
              </a:rPr>
              <a:t> CLINKS CO., LTD. ALL RIGHTS RESERVED.</a:t>
            </a:r>
            <a:endParaRPr lang="en-US" sz="1400" b="0" i="0" u="none" strike="noStrike" cap="none">
              <a:solidFill>
                <a:srgbClr val="404040"/>
              </a:solidFill>
              <a:latin typeface="Arial"/>
              <a:ea typeface="Arial"/>
              <a:cs typeface="Arial"/>
            </a:endParaRPr>
          </a:p>
        </p:txBody>
      </p:sp>
      <p:sp>
        <p:nvSpPr>
          <p:cNvPr id="6" name="Google Shape;190;p21">
            <a:extLst>
              <a:ext uri="{FF2B5EF4-FFF2-40B4-BE49-F238E27FC236}">
                <a16:creationId xmlns:a16="http://schemas.microsoft.com/office/drawing/2014/main" id="{508820BA-E7BD-B1BC-DC5C-E03D8C34EB83}"/>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6</a:t>
            </a:r>
            <a:endParaRPr b="1" dirty="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3" name="Google Shape;253;p26"/>
          <p:cNvSpPr txBox="1"/>
          <p:nvPr/>
        </p:nvSpPr>
        <p:spPr>
          <a:xfrm>
            <a:off x="285088" y="276925"/>
            <a:ext cx="9758100" cy="5850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FFFFFF"/>
              </a:buClr>
              <a:buSzPts val="2500"/>
              <a:buFont typeface="Meiryo"/>
              <a:buNone/>
            </a:pPr>
            <a:r>
              <a:rPr lang="ja-JP" altLang="en-US" sz="2500" b="1" i="1" dirty="0">
                <a:solidFill>
                  <a:schemeClr val="lt1"/>
                </a:solidFill>
                <a:latin typeface="Meiryo"/>
                <a:ea typeface="Meiryo"/>
                <a:cs typeface="Meiryo"/>
                <a:sym typeface="Meiryo"/>
              </a:rPr>
              <a:t>議事録生成画面</a:t>
            </a:r>
            <a:r>
              <a:rPr lang="en-US" sz="2500" b="1" i="1" dirty="0">
                <a:solidFill>
                  <a:schemeClr val="lt1"/>
                </a:solidFill>
                <a:latin typeface="Meiryo"/>
                <a:ea typeface="Meiryo"/>
                <a:cs typeface="Meiryo"/>
                <a:sym typeface="Meiryo"/>
              </a:rPr>
              <a:t> </a:t>
            </a:r>
            <a:r>
              <a:rPr lang="en-US" sz="2500" b="1" i="1" u="none" strike="noStrike" cap="none" dirty="0">
                <a:solidFill>
                  <a:srgbClr val="FFFFFF"/>
                </a:solidFill>
                <a:latin typeface="Meiryo"/>
                <a:ea typeface="Meiryo"/>
                <a:cs typeface="Meiryo"/>
                <a:sym typeface="Meiryo"/>
              </a:rPr>
              <a:t> </a:t>
            </a:r>
            <a:r>
              <a:rPr lang="ja-JP" altLang="en-US" sz="1200" b="1" dirty="0">
                <a:solidFill>
                  <a:schemeClr val="lt1"/>
                </a:solidFill>
                <a:latin typeface="メイリオ" panose="020B0604030504040204" pitchFamily="50" charset="-128"/>
                <a:ea typeface="メイリオ" panose="020B0604030504040204" pitchFamily="50" charset="-128"/>
                <a:cs typeface="Meiryo"/>
                <a:sym typeface="Meiryo"/>
              </a:rPr>
              <a:t>画面基本説明</a:t>
            </a:r>
            <a:r>
              <a:rPr lang="en-US" sz="1200" b="1" dirty="0">
                <a:solidFill>
                  <a:schemeClr val="lt1"/>
                </a:solidFill>
                <a:latin typeface="メイリオ" panose="020B0604030504040204" pitchFamily="50" charset="-128"/>
                <a:ea typeface="メイリオ" panose="020B0604030504040204" pitchFamily="50" charset="-128"/>
                <a:cs typeface="Meiryo"/>
                <a:sym typeface="Meiryo"/>
              </a:rPr>
              <a:t> </a:t>
            </a:r>
            <a:endParaRPr sz="1200" b="1" i="1" dirty="0">
              <a:solidFill>
                <a:schemeClr val="lt1"/>
              </a:solidFill>
              <a:latin typeface="メイリオ" panose="020B0604030504040204" pitchFamily="50" charset="-128"/>
              <a:ea typeface="メイリオ" panose="020B0604030504040204" pitchFamily="50" charset="-128"/>
              <a:cs typeface="Meiryo"/>
              <a:sym typeface="Meiryo"/>
            </a:endParaRPr>
          </a:p>
          <a:p>
            <a:pPr marL="12700" marR="0" lvl="0" indent="0" algn="l" rtl="0">
              <a:lnSpc>
                <a:spcPct val="100000"/>
              </a:lnSpc>
              <a:spcBef>
                <a:spcPts val="0"/>
              </a:spcBef>
              <a:spcAft>
                <a:spcPts val="0"/>
              </a:spcAft>
              <a:buClr>
                <a:srgbClr val="FFFFFF"/>
              </a:buClr>
              <a:buSzPts val="2500"/>
              <a:buFont typeface="Meiryo"/>
              <a:buNone/>
            </a:pPr>
            <a:endParaRPr sz="1200" b="1" i="1" dirty="0">
              <a:solidFill>
                <a:srgbClr val="FFFFFF"/>
              </a:solidFill>
              <a:latin typeface="Meiryo"/>
              <a:ea typeface="Meiryo"/>
              <a:cs typeface="Meiryo"/>
              <a:sym typeface="Meiryo"/>
            </a:endParaRPr>
          </a:p>
        </p:txBody>
      </p:sp>
      <p:grpSp>
        <p:nvGrpSpPr>
          <p:cNvPr id="255" name="Google Shape;255;p26"/>
          <p:cNvGrpSpPr/>
          <p:nvPr/>
        </p:nvGrpSpPr>
        <p:grpSpPr>
          <a:xfrm>
            <a:off x="556428" y="1111680"/>
            <a:ext cx="2761642" cy="479430"/>
            <a:chOff x="601980" y="1446831"/>
            <a:chExt cx="2381878" cy="432309"/>
          </a:xfrm>
        </p:grpSpPr>
        <p:pic>
          <p:nvPicPr>
            <p:cNvPr id="256" name="Google Shape;256;p26"/>
            <p:cNvPicPr preferRelativeResize="0"/>
            <p:nvPr/>
          </p:nvPicPr>
          <p:blipFill rotWithShape="1">
            <a:blip r:embed="rId3">
              <a:alphaModFix/>
            </a:blip>
            <a:srcRect/>
            <a:stretch/>
          </p:blipFill>
          <p:spPr>
            <a:xfrm>
              <a:off x="601980" y="1446831"/>
              <a:ext cx="2381878" cy="432309"/>
            </a:xfrm>
            <a:prstGeom prst="rect">
              <a:avLst/>
            </a:prstGeom>
            <a:noFill/>
            <a:ln>
              <a:noFill/>
            </a:ln>
          </p:spPr>
        </p:pic>
        <p:sp>
          <p:nvSpPr>
            <p:cNvPr id="257" name="Google Shape;257;p26"/>
            <p:cNvSpPr txBox="1"/>
            <p:nvPr/>
          </p:nvSpPr>
          <p:spPr>
            <a:xfrm>
              <a:off x="777987" y="1560281"/>
              <a:ext cx="2102700" cy="291389"/>
            </a:xfrm>
            <a:prstGeom prst="rect">
              <a:avLst/>
            </a:prstGeom>
            <a:noFill/>
            <a:ln>
              <a:noFill/>
            </a:ln>
          </p:spPr>
          <p:txBody>
            <a:bodyPr spcFirstLastPara="1" wrap="square" lIns="0" tIns="15225" rIns="0" bIns="0" anchor="b" anchorCtr="0">
              <a:spAutoFit/>
            </a:bodyPr>
            <a:lstStyle/>
            <a:p>
              <a:pPr marL="12700" lvl="0" indent="0" algn="l" rtl="0">
                <a:spcBef>
                  <a:spcPts val="0"/>
                </a:spcBef>
                <a:spcAft>
                  <a:spcPts val="0"/>
                </a:spcAft>
                <a:buClr>
                  <a:schemeClr val="lt1"/>
                </a:buClr>
                <a:buSzPts val="2000"/>
                <a:buFont typeface="Meiryo"/>
                <a:buNone/>
              </a:pPr>
              <a:r>
                <a:rPr lang="ja-JP" altLang="en-US" sz="2000" b="1" i="1" dirty="0">
                  <a:solidFill>
                    <a:schemeClr val="lt1"/>
                  </a:solidFill>
                  <a:latin typeface="メイリオ" panose="020B0604030504040204" pitchFamily="50" charset="-128"/>
                  <a:ea typeface="メイリオ" panose="020B0604030504040204" pitchFamily="50" charset="-128"/>
                  <a:cs typeface="Meiryo"/>
                  <a:sym typeface="Meiryo"/>
                </a:rPr>
                <a:t>議事録生成機能選択</a:t>
              </a:r>
              <a:endParaRPr sz="2000" b="1" i="1" u="none" strike="noStrike" cap="none" dirty="0">
                <a:solidFill>
                  <a:srgbClr val="FFFFFF"/>
                </a:solidFill>
                <a:latin typeface="メイリオ" panose="020B0604030504040204" pitchFamily="50" charset="-128"/>
                <a:ea typeface="メイリオ" panose="020B0604030504040204" pitchFamily="50" charset="-128"/>
                <a:cs typeface="Meiryo"/>
                <a:sym typeface="Meiryo"/>
              </a:endParaRPr>
            </a:p>
          </p:txBody>
        </p:sp>
      </p:grpSp>
      <p:pic>
        <p:nvPicPr>
          <p:cNvPr id="259" name="Google Shape;259;p26"/>
          <p:cNvPicPr preferRelativeResize="0"/>
          <p:nvPr/>
        </p:nvPicPr>
        <p:blipFill rotWithShape="1">
          <a:blip r:embed="rId4">
            <a:alphaModFix/>
          </a:blip>
          <a:srcRect/>
          <a:stretch/>
        </p:blipFill>
        <p:spPr>
          <a:xfrm>
            <a:off x="625844" y="2442087"/>
            <a:ext cx="5247579" cy="2645121"/>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260" name="Google Shape;260;p26"/>
          <p:cNvSpPr/>
          <p:nvPr/>
        </p:nvSpPr>
        <p:spPr>
          <a:xfrm>
            <a:off x="613898" y="4268602"/>
            <a:ext cx="205200" cy="219000"/>
          </a:xfrm>
          <a:prstGeom prst="roundRect">
            <a:avLst>
              <a:gd name="adj" fmla="val 7015"/>
            </a:avLst>
          </a:prstGeom>
          <a:noFill/>
          <a:ln w="28575" cap="flat" cmpd="sng">
            <a:solidFill>
              <a:srgbClr val="FF4B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accent5"/>
              </a:solidFill>
              <a:latin typeface="Arial"/>
              <a:ea typeface="Arial"/>
              <a:cs typeface="Arial"/>
              <a:sym typeface="Arial"/>
            </a:endParaRPr>
          </a:p>
        </p:txBody>
      </p:sp>
      <p:sp>
        <p:nvSpPr>
          <p:cNvPr id="3" name="TextBox 2">
            <a:extLst>
              <a:ext uri="{FF2B5EF4-FFF2-40B4-BE49-F238E27FC236}">
                <a16:creationId xmlns:a16="http://schemas.microsoft.com/office/drawing/2014/main" id="{CC354D3E-B022-29BE-575B-AFC5B4A5B8DC}"/>
              </a:ext>
            </a:extLst>
          </p:cNvPr>
          <p:cNvSpPr txBox="1"/>
          <p:nvPr/>
        </p:nvSpPr>
        <p:spPr>
          <a:xfrm>
            <a:off x="3502670" y="1217199"/>
            <a:ext cx="80243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800" b="1" dirty="0">
                <a:solidFill>
                  <a:srgbClr val="404040"/>
                </a:solidFill>
                <a:latin typeface="メイリオ"/>
                <a:ea typeface="メイリオ"/>
              </a:rPr>
              <a:t>まずは下記の手順で</a:t>
            </a:r>
            <a:r>
              <a:rPr lang="ja-JP" sz="1800" b="1" dirty="0">
                <a:solidFill>
                  <a:srgbClr val="404040"/>
                </a:solidFill>
                <a:latin typeface="メイリオ"/>
                <a:ea typeface="メイリオ"/>
              </a:rPr>
              <a:t>議事録生成画面を開きます</a:t>
            </a:r>
            <a:r>
              <a:rPr lang="ja-JP" altLang="en-US" sz="1800" b="1" dirty="0">
                <a:solidFill>
                  <a:srgbClr val="404040"/>
                </a:solidFill>
                <a:latin typeface="メイリオ"/>
                <a:ea typeface="メイリオ"/>
              </a:rPr>
              <a:t>。</a:t>
            </a:r>
            <a:endParaRPr lang="en-US" altLang="ja-JP" sz="1800" b="1" dirty="0">
              <a:solidFill>
                <a:srgbClr val="404040"/>
              </a:solidFill>
              <a:latin typeface="メイリオ"/>
              <a:ea typeface="メイリオ"/>
            </a:endParaRPr>
          </a:p>
        </p:txBody>
      </p:sp>
      <p:sp>
        <p:nvSpPr>
          <p:cNvPr id="265" name="Google Shape;265;p26"/>
          <p:cNvSpPr/>
          <p:nvPr/>
        </p:nvSpPr>
        <p:spPr>
          <a:xfrm rot="5400000">
            <a:off x="5967869" y="3761933"/>
            <a:ext cx="769500" cy="191100"/>
          </a:xfrm>
          <a:prstGeom prst="triangle">
            <a:avLst>
              <a:gd name="adj" fmla="val 50990"/>
            </a:avLst>
          </a:prstGeom>
          <a:solidFill>
            <a:srgbClr val="2B639B">
              <a:alpha val="474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70" name="Google Shape;270;p26"/>
          <p:cNvPicPr preferRelativeResize="0"/>
          <p:nvPr/>
        </p:nvPicPr>
        <p:blipFill>
          <a:blip r:embed="rId5">
            <a:alphaModFix/>
          </a:blip>
          <a:stretch>
            <a:fillRect/>
          </a:stretch>
        </p:blipFill>
        <p:spPr>
          <a:xfrm>
            <a:off x="6831815" y="2441011"/>
            <a:ext cx="4633829" cy="2645121"/>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7" name="Rectangle 6">
            <a:extLst>
              <a:ext uri="{FF2B5EF4-FFF2-40B4-BE49-F238E27FC236}">
                <a16:creationId xmlns:a16="http://schemas.microsoft.com/office/drawing/2014/main" id="{7EECB6E0-12CE-C194-BE69-0031AFF31AF1}"/>
              </a:ext>
            </a:extLst>
          </p:cNvPr>
          <p:cNvSpPr/>
          <p:nvPr/>
        </p:nvSpPr>
        <p:spPr>
          <a:xfrm>
            <a:off x="9279" y="6647027"/>
            <a:ext cx="2682932" cy="189362"/>
          </a:xfrm>
          <a:prstGeom prst="rect">
            <a:avLst/>
          </a:prstGeom>
          <a:solidFill>
            <a:srgbClr val="0058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87;p21">
            <a:extLst>
              <a:ext uri="{FF2B5EF4-FFF2-40B4-BE49-F238E27FC236}">
                <a16:creationId xmlns:a16="http://schemas.microsoft.com/office/drawing/2014/main" id="{61CEEEFC-6429-5E37-0B18-BBB5F2C53DF1}"/>
              </a:ext>
            </a:extLst>
          </p:cNvPr>
          <p:cNvSpPr txBox="1"/>
          <p:nvPr/>
        </p:nvSpPr>
        <p:spPr>
          <a:xfrm>
            <a:off x="117567" y="6675911"/>
            <a:ext cx="4412100" cy="138600"/>
          </a:xfrm>
          <a:prstGeom prst="rect">
            <a:avLst/>
          </a:prstGeom>
          <a:noFill/>
          <a:ln>
            <a:noFill/>
          </a:ln>
        </p:spPr>
        <p:txBody>
          <a:bodyPr spcFirstLastPara="1" wrap="square" lIns="0" tIns="15225" rIns="0" bIns="0" anchor="b" anchorCtr="0">
            <a:spAutoFit/>
          </a:bodyPr>
          <a:lstStyle/>
          <a:p>
            <a:pPr marL="12700" marR="0" lvl="0" indent="0" algn="l" rtl="0">
              <a:lnSpc>
                <a:spcPct val="100000"/>
              </a:lnSpc>
              <a:spcBef>
                <a:spcPts val="0"/>
              </a:spcBef>
              <a:spcAft>
                <a:spcPts val="0"/>
              </a:spcAft>
              <a:buClr>
                <a:srgbClr val="3E3A39"/>
              </a:buClr>
              <a:buSzPts val="800"/>
              <a:buFont typeface="Meiryo"/>
              <a:buNone/>
            </a:pPr>
            <a:r>
              <a:rPr lang="en-US" sz="800" b="0" i="0" u="none" strike="noStrike" cap="none">
                <a:solidFill>
                  <a:schemeClr val="bg1"/>
                </a:solidFill>
                <a:latin typeface="Meiryo"/>
                <a:ea typeface="Meiryo"/>
                <a:cs typeface="Meiryo"/>
                <a:sym typeface="Meiryo"/>
              </a:rPr>
              <a:t>©</a:t>
            </a:r>
            <a:r>
              <a:rPr lang="en-US" sz="800">
                <a:solidFill>
                  <a:schemeClr val="bg1"/>
                </a:solidFill>
                <a:latin typeface="Meiryo"/>
                <a:ea typeface="Meiryo"/>
                <a:cs typeface="Meiryo"/>
                <a:sym typeface="Meiryo"/>
              </a:rPr>
              <a:t>2026</a:t>
            </a:r>
            <a:r>
              <a:rPr lang="en-US" sz="800" b="0" i="0" u="none" strike="noStrike" cap="none">
                <a:solidFill>
                  <a:schemeClr val="bg1"/>
                </a:solidFill>
                <a:latin typeface="Meiryo"/>
                <a:ea typeface="Meiryo"/>
                <a:cs typeface="Meiryo"/>
                <a:sym typeface="Meiryo"/>
              </a:rPr>
              <a:t> CLINKS CO., LTD. ALL RIGHTS RESERVED.</a:t>
            </a:r>
            <a:endParaRPr lang="en-US" sz="1400" b="0" i="0" u="none" strike="noStrike" cap="none">
              <a:solidFill>
                <a:schemeClr val="bg1"/>
              </a:solidFill>
              <a:latin typeface="Arial"/>
              <a:ea typeface="Arial"/>
              <a:cs typeface="Arial"/>
            </a:endParaRPr>
          </a:p>
        </p:txBody>
      </p:sp>
      <p:sp>
        <p:nvSpPr>
          <p:cNvPr id="11" name="TextBox 10">
            <a:extLst>
              <a:ext uri="{FF2B5EF4-FFF2-40B4-BE49-F238E27FC236}">
                <a16:creationId xmlns:a16="http://schemas.microsoft.com/office/drawing/2014/main" id="{60FACD21-3992-0422-C459-111BA5ABEB9E}"/>
              </a:ext>
            </a:extLst>
          </p:cNvPr>
          <p:cNvSpPr txBox="1"/>
          <p:nvPr/>
        </p:nvSpPr>
        <p:spPr>
          <a:xfrm>
            <a:off x="1508702" y="5488272"/>
            <a:ext cx="348186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1800" b="1" dirty="0">
                <a:solidFill>
                  <a:srgbClr val="404040"/>
                </a:solidFill>
                <a:latin typeface="メイリオ"/>
                <a:ea typeface="メイリオ"/>
              </a:rPr>
              <a:t>①議事録生成機能ボタンを押す</a:t>
            </a:r>
          </a:p>
        </p:txBody>
      </p:sp>
      <p:sp>
        <p:nvSpPr>
          <p:cNvPr id="12" name="TextBox 11">
            <a:extLst>
              <a:ext uri="{FF2B5EF4-FFF2-40B4-BE49-F238E27FC236}">
                <a16:creationId xmlns:a16="http://schemas.microsoft.com/office/drawing/2014/main" id="{C25F7923-D6AD-A643-50AB-535577AE78C8}"/>
              </a:ext>
            </a:extLst>
          </p:cNvPr>
          <p:cNvSpPr txBox="1"/>
          <p:nvPr/>
        </p:nvSpPr>
        <p:spPr>
          <a:xfrm>
            <a:off x="7407798" y="5488272"/>
            <a:ext cx="348186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1800" b="1" dirty="0">
                <a:solidFill>
                  <a:srgbClr val="404040"/>
                </a:solidFill>
                <a:latin typeface="メイリオ"/>
                <a:ea typeface="メイリオ"/>
              </a:rPr>
              <a:t>②議事録生成画面が表示される</a:t>
            </a:r>
          </a:p>
        </p:txBody>
      </p:sp>
      <p:sp>
        <p:nvSpPr>
          <p:cNvPr id="4" name="テキスト ボックス 3">
            <a:extLst>
              <a:ext uri="{FF2B5EF4-FFF2-40B4-BE49-F238E27FC236}">
                <a16:creationId xmlns:a16="http://schemas.microsoft.com/office/drawing/2014/main" id="{F9ADE23A-B7DB-0EEF-0BC1-D6ABCCBECC52}"/>
              </a:ext>
            </a:extLst>
          </p:cNvPr>
          <p:cNvSpPr txBox="1"/>
          <p:nvPr/>
        </p:nvSpPr>
        <p:spPr>
          <a:xfrm>
            <a:off x="625844" y="3834135"/>
            <a:ext cx="1826141" cy="357821"/>
          </a:xfrm>
          <a:prstGeom prst="rect">
            <a:avLst/>
          </a:prstGeom>
          <a:solidFill>
            <a:schemeClr val="lt1"/>
          </a:solidFill>
        </p:spPr>
        <p:txBody>
          <a:bodyPr wrap="none" tIns="64800" rtlCol="0">
            <a:spAutoFit/>
          </a:bodyPr>
          <a:lstStyle/>
          <a:p>
            <a:r>
              <a:rPr kumimoji="1" lang="ja-JP" altLang="en-US" sz="1600" b="1" dirty="0">
                <a:ln w="22225">
                  <a:noFill/>
                </a:ln>
                <a:solidFill>
                  <a:srgbClr val="FF4B4B"/>
                </a:solidFill>
                <a:latin typeface="メイリオ" panose="020B0604030504040204" pitchFamily="50" charset="-128"/>
                <a:ea typeface="メイリオ" panose="020B0604030504040204" pitchFamily="50" charset="-128"/>
              </a:rPr>
              <a:t>①議事録生成機能</a:t>
            </a:r>
          </a:p>
        </p:txBody>
      </p:sp>
      <p:sp>
        <p:nvSpPr>
          <p:cNvPr id="8" name="テキスト ボックス 7">
            <a:extLst>
              <a:ext uri="{FF2B5EF4-FFF2-40B4-BE49-F238E27FC236}">
                <a16:creationId xmlns:a16="http://schemas.microsoft.com/office/drawing/2014/main" id="{BB33E3F6-DD2E-E034-28AC-A9176A66170D}"/>
              </a:ext>
            </a:extLst>
          </p:cNvPr>
          <p:cNvSpPr txBox="1"/>
          <p:nvPr/>
        </p:nvSpPr>
        <p:spPr>
          <a:xfrm>
            <a:off x="8217047" y="3499662"/>
            <a:ext cx="1826141" cy="357821"/>
          </a:xfrm>
          <a:prstGeom prst="rect">
            <a:avLst/>
          </a:prstGeom>
          <a:solidFill>
            <a:schemeClr val="lt1"/>
          </a:solidFill>
        </p:spPr>
        <p:txBody>
          <a:bodyPr wrap="none" tIns="64800" rtlCol="0">
            <a:spAutoFit/>
          </a:bodyPr>
          <a:lstStyle/>
          <a:p>
            <a:r>
              <a:rPr kumimoji="1" lang="ja-JP" altLang="en-US" sz="1600" b="1" dirty="0">
                <a:ln w="22225">
                  <a:noFill/>
                </a:ln>
                <a:solidFill>
                  <a:srgbClr val="FF4B4B"/>
                </a:solidFill>
                <a:latin typeface="メイリオ" panose="020B0604030504040204" pitchFamily="50" charset="-128"/>
                <a:ea typeface="メイリオ" panose="020B0604030504040204" pitchFamily="50" charset="-128"/>
              </a:rPr>
              <a:t>②議事録生成画面</a:t>
            </a:r>
          </a:p>
        </p:txBody>
      </p:sp>
      <p:sp>
        <p:nvSpPr>
          <p:cNvPr id="10" name="Google Shape;190;p21">
            <a:extLst>
              <a:ext uri="{FF2B5EF4-FFF2-40B4-BE49-F238E27FC236}">
                <a16:creationId xmlns:a16="http://schemas.microsoft.com/office/drawing/2014/main" id="{9527611D-DE67-C85C-375C-B60CC421FC72}"/>
              </a:ext>
            </a:extLst>
          </p:cNvPr>
          <p:cNvSpPr txBox="1">
            <a:spLocks noGrp="1"/>
          </p:cNvSpPr>
          <p:nvPr>
            <p:ph type="sldNum" idx="12"/>
          </p:nvPr>
        </p:nvSpPr>
        <p:spPr>
          <a:xfrm>
            <a:off x="11697815" y="6556632"/>
            <a:ext cx="484906" cy="292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r>
              <a:rPr lang="en-US" b="1" dirty="0">
                <a:solidFill>
                  <a:schemeClr val="lt1"/>
                </a:solidFill>
              </a:rPr>
              <a:t>7</a:t>
            </a:r>
            <a:endParaRPr b="1" dirty="0">
              <a:solidFill>
                <a:schemeClr val="lt1"/>
              </a:solidFil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1862bde-92a5-4e39-9469-816825d6bd8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EDD4B3C2F2512E41B31004B1FAE83215" ma:contentTypeVersion="5" ma:contentTypeDescription="新しいドキュメントを作成します。" ma:contentTypeScope="" ma:versionID="cc5b60bd6287f34857704b72cad8ddee">
  <xsd:schema xmlns:xsd="http://www.w3.org/2001/XMLSchema" xmlns:xs="http://www.w3.org/2001/XMLSchema" xmlns:p="http://schemas.microsoft.com/office/2006/metadata/properties" xmlns:ns3="81862bde-92a5-4e39-9469-816825d6bd84" targetNamespace="http://schemas.microsoft.com/office/2006/metadata/properties" ma:root="true" ma:fieldsID="e3c2c23bda4499051088c2904d733e20" ns3:_="">
    <xsd:import namespace="81862bde-92a5-4e39-9469-816825d6bd84"/>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862bde-92a5-4e39-9469-816825d6bd84"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8D86DB-A0C3-4B8B-B197-BF5B68CEDFFE}">
  <ds:schemaRefs>
    <ds:schemaRef ds:uri="81862bde-92a5-4e39-9469-816825d6bd8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432E53F-51F7-4B4D-B59A-6B8485F28858}">
  <ds:schemaRefs>
    <ds:schemaRef ds:uri="81862bde-92a5-4e39-9469-816825d6bd8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CAA37B7-0924-4B73-BF5F-51F8B3EAB7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TotalTime>
  <Words>2576</Words>
  <Application>Microsoft Office PowerPoint</Application>
  <PresentationFormat>ワイド画面</PresentationFormat>
  <Paragraphs>355</Paragraphs>
  <Slides>29</Slides>
  <Notes>29</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29</vt:i4>
      </vt:variant>
    </vt:vector>
  </HeadingPairs>
  <TitlesOfParts>
    <vt:vector size="36" baseType="lpstr">
      <vt:lpstr>Meiryo</vt:lpstr>
      <vt:lpstr>Arial</vt:lpstr>
      <vt:lpstr>Calibri</vt:lpstr>
      <vt:lpstr>Meiryo</vt:lpstr>
      <vt:lpstr>游ゴシック</vt:lpstr>
      <vt:lpstr>Office Theme</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松本玲</dc:creator>
  <cp:lastModifiedBy>松本 玲</cp:lastModifiedBy>
  <cp:revision>6</cp:revision>
  <dcterms:modified xsi:type="dcterms:W3CDTF">2026-07-17T04:18:59Z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0x010100EDD4B3C2F2512E41B31004B1FAE83215</vt:lpwstr>
  </property>
</Properties>
</file>