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1" roundtripDataSignature="AMtx7mieFY+6/1hEkDjMpZUfX/HzbLGN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E51B3D9-15CF-40FD-A9BD-696FA74273A1}">
  <a:tblStyle styleId="{3E51B3D9-15CF-40FD-A9BD-696FA74273A1}" styleName="Table_0">
    <a:wholeTbl>
      <a:tcTxStyle b="off" i="off">
        <a:font>
          <a:latin typeface="游ゴシック"/>
          <a:ea typeface="游ゴシック"/>
          <a:cs typeface="游ゴシック"/>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 name="Google Shape;3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 name="Google Shape;3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3" name="Google Shape;38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9" name="Google Shape;45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0" name="Google Shape;47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5aff7662b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35aff7662b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ja-JP"/>
              <a:t>もっとシンプルにする</a:t>
            </a:r>
            <a:endParaRPr/>
          </a:p>
        </p:txBody>
      </p:sp>
      <p:sp>
        <p:nvSpPr>
          <p:cNvPr id="206" name="Google Shape;2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15" name="Shape 15"/>
        <p:cNvGrpSpPr/>
        <p:nvPr/>
      </p:nvGrpSpPr>
      <p:grpSpPr>
        <a:xfrm>
          <a:off x="0" y="0"/>
          <a:ext cx="0" cy="0"/>
          <a:chOff x="0" y="0"/>
          <a:chExt cx="0" cy="0"/>
        </a:xfrm>
      </p:grpSpPr>
      <p:sp>
        <p:nvSpPr>
          <p:cNvPr id="16" name="Google Shape;16;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9" name="Shape 19"/>
        <p:cNvGrpSpPr/>
        <p:nvPr/>
      </p:nvGrpSpPr>
      <p:grpSpPr>
        <a:xfrm>
          <a:off x="0" y="0"/>
          <a:ext cx="0" cy="0"/>
          <a:chOff x="0" y="0"/>
          <a:chExt cx="0" cy="0"/>
        </a:xfrm>
      </p:grpSpPr>
      <p:pic>
        <p:nvPicPr>
          <p:cNvPr id="20" name="Google Shape;20;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1" name="Google Shape;21;p31"/>
          <p:cNvSpPr txBox="1"/>
          <p:nvPr/>
        </p:nvSpPr>
        <p:spPr>
          <a:xfrm>
            <a:off x="115876" y="6665659"/>
            <a:ext cx="4411980" cy="138499"/>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3E3A39"/>
              </a:buClr>
              <a:buSzPts val="800"/>
              <a:buFont typeface="Meiryo"/>
              <a:buNone/>
            </a:pPr>
            <a:r>
              <a:rPr b="0" i="0" lang="ja-JP" sz="800" u="none" cap="none" strike="noStrike">
                <a:solidFill>
                  <a:srgbClr val="3E3A39"/>
                </a:solidFill>
                <a:latin typeface="Meiryo"/>
                <a:ea typeface="Meiryo"/>
                <a:cs typeface="Meiryo"/>
                <a:sym typeface="Meiryo"/>
              </a:rPr>
              <a:t>©2024 CLINKS CO., LTD. ALL RIGHTS RESERVED.</a:t>
            </a:r>
            <a:endParaRPr b="0" i="0" sz="1400" u="none" cap="none" strike="noStrike">
              <a:solidFill>
                <a:srgbClr val="000000"/>
              </a:solidFill>
              <a:latin typeface="Arial"/>
              <a:ea typeface="Arial"/>
              <a:cs typeface="Arial"/>
              <a:sym typeface="Arial"/>
            </a:endParaRPr>
          </a:p>
        </p:txBody>
      </p:sp>
      <p:sp>
        <p:nvSpPr>
          <p:cNvPr id="22" name="Google Shape;22;p31"/>
          <p:cNvSpPr txBox="1"/>
          <p:nvPr>
            <p:ph idx="12" type="sldNum"/>
          </p:nvPr>
        </p:nvSpPr>
        <p:spPr>
          <a:xfrm>
            <a:off x="11409045" y="6333134"/>
            <a:ext cx="731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p:cSld name="セクション見出し">
    <p:spTree>
      <p:nvGrpSpPr>
        <p:cNvPr id="23" name="Shape 23"/>
        <p:cNvGrpSpPr/>
        <p:nvPr/>
      </p:nvGrpSpPr>
      <p:grpSpPr>
        <a:xfrm>
          <a:off x="0" y="0"/>
          <a:ext cx="0" cy="0"/>
          <a:chOff x="0" y="0"/>
          <a:chExt cx="0" cy="0"/>
        </a:xfrm>
      </p:grpSpPr>
      <p:pic>
        <p:nvPicPr>
          <p:cNvPr id="24" name="Google Shape;24;p3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5" name="Google Shape;25;p33"/>
          <p:cNvSpPr txBox="1"/>
          <p:nvPr/>
        </p:nvSpPr>
        <p:spPr>
          <a:xfrm>
            <a:off x="115876" y="6665659"/>
            <a:ext cx="4411980" cy="138499"/>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800"/>
              <a:buFont typeface="Meiryo"/>
              <a:buNone/>
            </a:pPr>
            <a:r>
              <a:rPr b="0" i="0" lang="ja-JP" sz="800" u="none" cap="none" strike="noStrike">
                <a:solidFill>
                  <a:srgbClr val="FFFFFF"/>
                </a:solidFill>
                <a:latin typeface="Meiryo"/>
                <a:ea typeface="Meiryo"/>
                <a:cs typeface="Meiryo"/>
                <a:sym typeface="Meiryo"/>
              </a:rPr>
              <a:t>©2024 CLINKS CO., LTD. ALL RIGHTS RESERVED.</a:t>
            </a:r>
            <a:endParaRPr b="0" i="0" sz="1400" u="none" cap="none" strike="noStrike">
              <a:solidFill>
                <a:srgbClr val="000000"/>
              </a:solidFill>
              <a:latin typeface="Arial"/>
              <a:ea typeface="Arial"/>
              <a:cs typeface="Arial"/>
              <a:sym typeface="Arial"/>
            </a:endParaRPr>
          </a:p>
        </p:txBody>
      </p:sp>
      <p:sp>
        <p:nvSpPr>
          <p:cNvPr id="26" name="Google Shape;26;p33"/>
          <p:cNvSpPr txBox="1"/>
          <p:nvPr>
            <p:ph idx="12" type="sldNum"/>
          </p:nvPr>
        </p:nvSpPr>
        <p:spPr>
          <a:xfrm>
            <a:off x="11409045" y="6333134"/>
            <a:ext cx="731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セクション見出し">
  <p:cSld name="1_セクション見出し">
    <p:spTree>
      <p:nvGrpSpPr>
        <p:cNvPr id="27" name="Shape 27"/>
        <p:cNvGrpSpPr/>
        <p:nvPr/>
      </p:nvGrpSpPr>
      <p:grpSpPr>
        <a:xfrm>
          <a:off x="0" y="0"/>
          <a:ext cx="0" cy="0"/>
          <a:chOff x="0" y="0"/>
          <a:chExt cx="0" cy="0"/>
        </a:xfrm>
      </p:grpSpPr>
      <p:pic>
        <p:nvPicPr>
          <p:cNvPr id="28" name="Google Shape;28;p3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9" name="Google Shape;29;p32"/>
          <p:cNvSpPr txBox="1"/>
          <p:nvPr/>
        </p:nvSpPr>
        <p:spPr>
          <a:xfrm>
            <a:off x="115876" y="6665659"/>
            <a:ext cx="4411980" cy="138499"/>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3E3A39"/>
              </a:buClr>
              <a:buSzPts val="800"/>
              <a:buFont typeface="Meiryo"/>
              <a:buNone/>
            </a:pPr>
            <a:r>
              <a:rPr b="0" i="0" lang="ja-JP" sz="800" u="none" cap="none" strike="noStrike">
                <a:solidFill>
                  <a:srgbClr val="3E3A39"/>
                </a:solidFill>
                <a:latin typeface="Meiryo"/>
                <a:ea typeface="Meiryo"/>
                <a:cs typeface="Meiryo"/>
                <a:sym typeface="Meiryo"/>
              </a:rPr>
              <a:t>©2024 CLINKS CO., LTD. ALL RIGHTS RESERVED.</a:t>
            </a:r>
            <a:endParaRPr b="0" i="0" sz="1400" u="none" cap="none" strike="noStrike">
              <a:solidFill>
                <a:srgbClr val="000000"/>
              </a:solidFill>
              <a:latin typeface="Arial"/>
              <a:ea typeface="Arial"/>
              <a:cs typeface="Arial"/>
              <a:sym typeface="Arial"/>
            </a:endParaRPr>
          </a:p>
        </p:txBody>
      </p:sp>
      <p:sp>
        <p:nvSpPr>
          <p:cNvPr id="30" name="Google Shape;30;p32"/>
          <p:cNvSpPr txBox="1"/>
          <p:nvPr>
            <p:ph idx="12" type="sldNum"/>
          </p:nvPr>
        </p:nvSpPr>
        <p:spPr>
          <a:xfrm>
            <a:off x="11409045" y="6333134"/>
            <a:ext cx="731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p:cSld name="タイトルとコンテンツ">
    <p:spTree>
      <p:nvGrpSpPr>
        <p:cNvPr id="31" name="Shape 31"/>
        <p:cNvGrpSpPr/>
        <p:nvPr/>
      </p:nvGrpSpPr>
      <p:grpSpPr>
        <a:xfrm>
          <a:off x="0" y="0"/>
          <a:ext cx="0" cy="0"/>
          <a:chOff x="0" y="0"/>
          <a:chExt cx="0" cy="0"/>
        </a:xfrm>
      </p:grpSpPr>
      <p:pic>
        <p:nvPicPr>
          <p:cNvPr id="32" name="Google Shape;32;p3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3" name="Google Shape;33;p34"/>
          <p:cNvSpPr txBox="1"/>
          <p:nvPr/>
        </p:nvSpPr>
        <p:spPr>
          <a:xfrm>
            <a:off x="115876" y="6665659"/>
            <a:ext cx="4411980" cy="138499"/>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chemeClr val="lt1"/>
              </a:buClr>
              <a:buSzPts val="800"/>
              <a:buFont typeface="Meiryo"/>
              <a:buNone/>
            </a:pPr>
            <a:r>
              <a:rPr b="0" i="0" lang="ja-JP" sz="800" u="none" cap="none" strike="noStrike">
                <a:solidFill>
                  <a:schemeClr val="lt1"/>
                </a:solidFill>
                <a:latin typeface="Meiryo"/>
                <a:ea typeface="Meiryo"/>
                <a:cs typeface="Meiryo"/>
                <a:sym typeface="Meiryo"/>
              </a:rPr>
              <a:t>©2024 CLINKS CO., LTD. ALL RIGHTS RESERVED.</a:t>
            </a:r>
            <a:endParaRPr b="0" i="0" sz="1400" u="none" cap="none" strike="noStrike">
              <a:solidFill>
                <a:srgbClr val="000000"/>
              </a:solidFill>
              <a:latin typeface="Arial"/>
              <a:ea typeface="Arial"/>
              <a:cs typeface="Arial"/>
              <a:sym typeface="Arial"/>
            </a:endParaRPr>
          </a:p>
        </p:txBody>
      </p:sp>
      <p:sp>
        <p:nvSpPr>
          <p:cNvPr id="34" name="Google Shape;34;p34"/>
          <p:cNvSpPr txBox="1"/>
          <p:nvPr>
            <p:ph idx="12" type="sldNum"/>
          </p:nvPr>
        </p:nvSpPr>
        <p:spPr>
          <a:xfrm>
            <a:off x="11409045" y="6333134"/>
            <a:ext cx="731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16.png"/><Relationship Id="rId11" Type="http://schemas.openxmlformats.org/officeDocument/2006/relationships/image" Target="../media/image3.png"/><Relationship Id="rId10" Type="http://schemas.openxmlformats.org/officeDocument/2006/relationships/image" Target="../media/image1.png"/><Relationship Id="rId9" Type="http://schemas.openxmlformats.org/officeDocument/2006/relationships/image" Target="../media/image11.jp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42.png"/><Relationship Id="rId8" Type="http://schemas.openxmlformats.org/officeDocument/2006/relationships/image" Target="../media/image4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31.png"/><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3.png"/><Relationship Id="rId4" Type="http://schemas.openxmlformats.org/officeDocument/2006/relationships/image" Target="../media/image32.png"/><Relationship Id="rId5" Type="http://schemas.openxmlformats.org/officeDocument/2006/relationships/image" Target="../media/image40.png"/><Relationship Id="rId6"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6.png"/><Relationship Id="rId4" Type="http://schemas.openxmlformats.org/officeDocument/2006/relationships/image" Target="../media/image35.png"/><Relationship Id="rId5"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4.png"/><Relationship Id="rId4" Type="http://schemas.openxmlformats.org/officeDocument/2006/relationships/image" Target="../media/image39.png"/><Relationship Id="rId5"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7.jpg"/><Relationship Id="rId4" Type="http://schemas.openxmlformats.org/officeDocument/2006/relationships/image" Target="../media/image43.png"/><Relationship Id="rId5"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1.png"/><Relationship Id="rId4" Type="http://schemas.openxmlformats.org/officeDocument/2006/relationships/image" Target="../media/image19.png"/><Relationship Id="rId5" Type="http://schemas.openxmlformats.org/officeDocument/2006/relationships/image" Target="../media/image38.png"/></Relationships>
</file>

<file path=ppt/slides/_rels/slide2.xml.rels><?xml version="1.0" encoding="UTF-8" standalone="yes"?><Relationships xmlns="http://schemas.openxmlformats.org/package/2006/relationships"><Relationship Id="rId20" Type="http://schemas.openxmlformats.org/officeDocument/2006/relationships/slide" Target="/ppt/slides/slide11.xml"/><Relationship Id="rId11" Type="http://schemas.openxmlformats.org/officeDocument/2006/relationships/slide" Target="/ppt/slides/slide15.xml"/><Relationship Id="rId22" Type="http://schemas.openxmlformats.org/officeDocument/2006/relationships/slide" Target="/ppt/slides/slide22.xml"/><Relationship Id="rId10" Type="http://schemas.openxmlformats.org/officeDocument/2006/relationships/slide" Target="/ppt/slides/slide16.xml"/><Relationship Id="rId21" Type="http://schemas.openxmlformats.org/officeDocument/2006/relationships/slide" Target="/ppt/slides/slide21.xml"/><Relationship Id="rId13" Type="http://schemas.openxmlformats.org/officeDocument/2006/relationships/slide" Target="/ppt/slides/slide19.xml"/><Relationship Id="rId24" Type="http://schemas.openxmlformats.org/officeDocument/2006/relationships/slide" Target="/ppt/slides/slide20.xml"/><Relationship Id="rId12" Type="http://schemas.openxmlformats.org/officeDocument/2006/relationships/slide" Target="/ppt/slides/slide17.xml"/><Relationship Id="rId23" Type="http://schemas.openxmlformats.org/officeDocument/2006/relationships/slide" Target="/ppt/slides/slide23.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slide" Target="/ppt/slides/slide3.xml"/><Relationship Id="rId9" Type="http://schemas.openxmlformats.org/officeDocument/2006/relationships/slide" Target="/ppt/slides/slide13.xml"/><Relationship Id="rId15" Type="http://schemas.openxmlformats.org/officeDocument/2006/relationships/slide" Target="/ppt/slides/slide7.xml"/><Relationship Id="rId14" Type="http://schemas.openxmlformats.org/officeDocument/2006/relationships/slide" Target="/ppt/slides/slide18.xml"/><Relationship Id="rId17" Type="http://schemas.openxmlformats.org/officeDocument/2006/relationships/slide" Target="/ppt/slides/slide9.xml"/><Relationship Id="rId16" Type="http://schemas.openxmlformats.org/officeDocument/2006/relationships/slide" Target="/ppt/slides/slide8.xml"/><Relationship Id="rId5" Type="http://schemas.openxmlformats.org/officeDocument/2006/relationships/slide" Target="/ppt/slides/slide4.xml"/><Relationship Id="rId19" Type="http://schemas.openxmlformats.org/officeDocument/2006/relationships/slide" Target="/ppt/slides/slide10.xml"/><Relationship Id="rId6" Type="http://schemas.openxmlformats.org/officeDocument/2006/relationships/slide" Target="/ppt/slides/slide6.xml"/><Relationship Id="rId18" Type="http://schemas.openxmlformats.org/officeDocument/2006/relationships/slide" Target="/ppt/slides/slide12.xml"/><Relationship Id="rId7" Type="http://schemas.openxmlformats.org/officeDocument/2006/relationships/slide" Target="/ppt/slides/slide5.xml"/><Relationship Id="rId8" Type="http://schemas.openxmlformats.org/officeDocument/2006/relationships/slide" Target="/ppt/slides/slide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4.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0.png"/><Relationship Id="rId4" Type="http://schemas.openxmlformats.org/officeDocument/2006/relationships/image" Target="../media/image27.png"/><Relationship Id="rId5"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1"/>
          <p:cNvSpPr/>
          <p:nvPr/>
        </p:nvSpPr>
        <p:spPr>
          <a:xfrm>
            <a:off x="428" y="0"/>
            <a:ext cx="12191144" cy="6857615"/>
          </a:xfrm>
          <a:custGeom>
            <a:rect b="b" l="l" r="r" t="t"/>
            <a:pathLst>
              <a:path extrusionOk="0" h="11308715" w="20104100">
                <a:moveTo>
                  <a:pt x="20104099" y="0"/>
                </a:moveTo>
                <a:lnTo>
                  <a:pt x="0" y="0"/>
                </a:lnTo>
                <a:lnTo>
                  <a:pt x="0" y="11308556"/>
                </a:lnTo>
                <a:lnTo>
                  <a:pt x="20104099" y="11308556"/>
                </a:lnTo>
                <a:lnTo>
                  <a:pt x="20104099" y="0"/>
                </a:lnTo>
                <a:close/>
              </a:path>
            </a:pathLst>
          </a:cu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41" name="Google Shape;41;p1"/>
          <p:cNvPicPr preferRelativeResize="0"/>
          <p:nvPr/>
        </p:nvPicPr>
        <p:blipFill rotWithShape="1">
          <a:blip r:embed="rId3">
            <a:alphaModFix/>
          </a:blip>
          <a:srcRect b="0" l="0" r="0" t="0"/>
          <a:stretch/>
        </p:blipFill>
        <p:spPr>
          <a:xfrm>
            <a:off x="4833317" y="0"/>
            <a:ext cx="7388487" cy="6854149"/>
          </a:xfrm>
          <a:prstGeom prst="rect">
            <a:avLst/>
          </a:prstGeom>
          <a:noFill/>
          <a:ln>
            <a:noFill/>
          </a:ln>
        </p:spPr>
      </p:pic>
      <p:grpSp>
        <p:nvGrpSpPr>
          <p:cNvPr id="42" name="Google Shape;42;p1"/>
          <p:cNvGrpSpPr/>
          <p:nvPr/>
        </p:nvGrpSpPr>
        <p:grpSpPr>
          <a:xfrm>
            <a:off x="632249" y="634663"/>
            <a:ext cx="2984071" cy="515219"/>
            <a:chOff x="1041920" y="1046607"/>
            <a:chExt cx="4920954" cy="849635"/>
          </a:xfrm>
        </p:grpSpPr>
        <p:grpSp>
          <p:nvGrpSpPr>
            <p:cNvPr id="43" name="Google Shape;43;p1"/>
            <p:cNvGrpSpPr/>
            <p:nvPr/>
          </p:nvGrpSpPr>
          <p:grpSpPr>
            <a:xfrm>
              <a:off x="1041920" y="1046607"/>
              <a:ext cx="906144" cy="849635"/>
              <a:chOff x="1041920" y="1046607"/>
              <a:chExt cx="906144" cy="849635"/>
            </a:xfrm>
          </p:grpSpPr>
          <p:sp>
            <p:nvSpPr>
              <p:cNvPr id="44" name="Google Shape;44;p1"/>
              <p:cNvSpPr/>
              <p:nvPr/>
            </p:nvSpPr>
            <p:spPr>
              <a:xfrm>
                <a:off x="1041920" y="1046612"/>
                <a:ext cx="906144" cy="849630"/>
              </a:xfrm>
              <a:custGeom>
                <a:rect b="b" l="l" r="r" t="t"/>
                <a:pathLst>
                  <a:path extrusionOk="0" h="849630" w="906144">
                    <a:moveTo>
                      <a:pt x="714794" y="548119"/>
                    </a:moveTo>
                    <a:lnTo>
                      <a:pt x="535178" y="269240"/>
                    </a:lnTo>
                    <a:lnTo>
                      <a:pt x="152374" y="445630"/>
                    </a:lnTo>
                    <a:lnTo>
                      <a:pt x="336448" y="676529"/>
                    </a:lnTo>
                    <a:lnTo>
                      <a:pt x="319455" y="849604"/>
                    </a:lnTo>
                    <a:lnTo>
                      <a:pt x="714794" y="548119"/>
                    </a:lnTo>
                    <a:close/>
                  </a:path>
                  <a:path extrusionOk="0" h="849630" w="906144">
                    <a:moveTo>
                      <a:pt x="798360" y="484657"/>
                    </a:moveTo>
                    <a:lnTo>
                      <a:pt x="570763" y="154508"/>
                    </a:lnTo>
                    <a:lnTo>
                      <a:pt x="89522" y="364934"/>
                    </a:lnTo>
                    <a:lnTo>
                      <a:pt x="122339" y="406323"/>
                    </a:lnTo>
                    <a:lnTo>
                      <a:pt x="550392" y="220154"/>
                    </a:lnTo>
                    <a:lnTo>
                      <a:pt x="757313" y="515924"/>
                    </a:lnTo>
                    <a:lnTo>
                      <a:pt x="798360" y="484657"/>
                    </a:lnTo>
                    <a:close/>
                  </a:path>
                  <a:path extrusionOk="0" h="849630" w="906144">
                    <a:moveTo>
                      <a:pt x="905814" y="402767"/>
                    </a:moveTo>
                    <a:lnTo>
                      <a:pt x="618693" y="0"/>
                    </a:lnTo>
                    <a:lnTo>
                      <a:pt x="0" y="251968"/>
                    </a:lnTo>
                    <a:lnTo>
                      <a:pt x="62509" y="330847"/>
                    </a:lnTo>
                    <a:lnTo>
                      <a:pt x="584555" y="110032"/>
                    </a:lnTo>
                    <a:lnTo>
                      <a:pt x="829246" y="461111"/>
                    </a:lnTo>
                    <a:lnTo>
                      <a:pt x="905814" y="402767"/>
                    </a:lnTo>
                    <a:close/>
                  </a:path>
                </a:pathLst>
              </a:custGeom>
              <a:solidFill>
                <a:srgbClr val="FCCF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pic>
            <p:nvPicPr>
              <p:cNvPr id="45" name="Google Shape;45;p1"/>
              <p:cNvPicPr preferRelativeResize="0"/>
              <p:nvPr/>
            </p:nvPicPr>
            <p:blipFill rotWithShape="1">
              <a:blip r:embed="rId4">
                <a:alphaModFix/>
              </a:blip>
              <a:srcRect b="0" l="0" r="0" t="0"/>
              <a:stretch/>
            </p:blipFill>
            <p:spPr>
              <a:xfrm>
                <a:off x="1041926" y="1046607"/>
                <a:ext cx="714794" cy="849607"/>
              </a:xfrm>
              <a:prstGeom prst="rect">
                <a:avLst/>
              </a:prstGeom>
              <a:noFill/>
              <a:ln>
                <a:noFill/>
              </a:ln>
            </p:spPr>
          </p:pic>
          <p:sp>
            <p:nvSpPr>
              <p:cNvPr id="46" name="Google Shape;46;p1"/>
              <p:cNvSpPr/>
              <p:nvPr/>
            </p:nvSpPr>
            <p:spPr>
              <a:xfrm>
                <a:off x="1592313" y="1046612"/>
                <a:ext cx="355600" cy="516255"/>
              </a:xfrm>
              <a:custGeom>
                <a:rect b="b" l="l" r="r" t="t"/>
                <a:pathLst>
                  <a:path extrusionOk="0" h="516255" w="355600">
                    <a:moveTo>
                      <a:pt x="247967" y="484657"/>
                    </a:moveTo>
                    <a:lnTo>
                      <a:pt x="20370" y="154508"/>
                    </a:lnTo>
                    <a:lnTo>
                      <a:pt x="0" y="220167"/>
                    </a:lnTo>
                    <a:lnTo>
                      <a:pt x="206921" y="515937"/>
                    </a:lnTo>
                    <a:lnTo>
                      <a:pt x="247967" y="484657"/>
                    </a:lnTo>
                    <a:close/>
                  </a:path>
                  <a:path extrusionOk="0" h="516255" w="355600">
                    <a:moveTo>
                      <a:pt x="355422" y="402780"/>
                    </a:moveTo>
                    <a:lnTo>
                      <a:pt x="68300" y="0"/>
                    </a:lnTo>
                    <a:lnTo>
                      <a:pt x="34163" y="110045"/>
                    </a:lnTo>
                    <a:lnTo>
                      <a:pt x="278853" y="461124"/>
                    </a:lnTo>
                    <a:lnTo>
                      <a:pt x="355422" y="402780"/>
                    </a:lnTo>
                    <a:close/>
                  </a:path>
                </a:pathLst>
              </a:custGeom>
              <a:solidFill>
                <a:srgbClr val="FCCF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grpSp>
        <p:sp>
          <p:nvSpPr>
            <p:cNvPr id="47" name="Google Shape;47;p1"/>
            <p:cNvSpPr/>
            <p:nvPr/>
          </p:nvSpPr>
          <p:spPr>
            <a:xfrm>
              <a:off x="5630769" y="1333313"/>
              <a:ext cx="332105" cy="359410"/>
            </a:xfrm>
            <a:custGeom>
              <a:rect b="b" l="l" r="r" t="t"/>
              <a:pathLst>
                <a:path extrusionOk="0" h="359410" w="332104">
                  <a:moveTo>
                    <a:pt x="137231" y="0"/>
                  </a:moveTo>
                  <a:lnTo>
                    <a:pt x="62396" y="0"/>
                  </a:lnTo>
                  <a:lnTo>
                    <a:pt x="0" y="359109"/>
                  </a:lnTo>
                  <a:lnTo>
                    <a:pt x="74814" y="359109"/>
                  </a:lnTo>
                  <a:lnTo>
                    <a:pt x="105975" y="179858"/>
                  </a:lnTo>
                  <a:lnTo>
                    <a:pt x="161590" y="190934"/>
                  </a:lnTo>
                  <a:lnTo>
                    <a:pt x="215883" y="202499"/>
                  </a:lnTo>
                  <a:lnTo>
                    <a:pt x="268715" y="214523"/>
                  </a:lnTo>
                  <a:lnTo>
                    <a:pt x="319948" y="226977"/>
                  </a:lnTo>
                  <a:lnTo>
                    <a:pt x="331591" y="158382"/>
                  </a:lnTo>
                  <a:lnTo>
                    <a:pt x="287250" y="147854"/>
                  </a:lnTo>
                  <a:lnTo>
                    <a:pt x="236696" y="136846"/>
                  </a:lnTo>
                  <a:lnTo>
                    <a:pt x="180069" y="125387"/>
                  </a:lnTo>
                  <a:lnTo>
                    <a:pt x="117504" y="113483"/>
                  </a:lnTo>
                  <a:lnTo>
                    <a:pt x="137231" y="0"/>
                  </a:lnTo>
                  <a:close/>
                </a:path>
              </a:pathLst>
            </a:custGeom>
            <a:solidFill>
              <a:srgbClr val="3E3A3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grpSp>
          <p:nvGrpSpPr>
            <p:cNvPr id="48" name="Google Shape;48;p1"/>
            <p:cNvGrpSpPr/>
            <p:nvPr/>
          </p:nvGrpSpPr>
          <p:grpSpPr>
            <a:xfrm>
              <a:off x="5291630" y="1453724"/>
              <a:ext cx="272491" cy="242953"/>
              <a:chOff x="5291630" y="1453724"/>
              <a:chExt cx="272491" cy="242953"/>
            </a:xfrm>
          </p:grpSpPr>
          <p:sp>
            <p:nvSpPr>
              <p:cNvPr id="49" name="Google Shape;49;p1"/>
              <p:cNvSpPr/>
              <p:nvPr/>
            </p:nvSpPr>
            <p:spPr>
              <a:xfrm>
                <a:off x="5309486" y="1455377"/>
                <a:ext cx="254635" cy="241300"/>
              </a:xfrm>
              <a:custGeom>
                <a:rect b="b" l="l" r="r" t="t"/>
                <a:pathLst>
                  <a:path extrusionOk="0" h="241300" w="254635">
                    <a:moveTo>
                      <a:pt x="254536" y="0"/>
                    </a:moveTo>
                    <a:lnTo>
                      <a:pt x="194622" y="0"/>
                    </a:lnTo>
                    <a:lnTo>
                      <a:pt x="193261" y="7779"/>
                    </a:lnTo>
                    <a:lnTo>
                      <a:pt x="184675" y="45602"/>
                    </a:lnTo>
                    <a:lnTo>
                      <a:pt x="158030" y="106712"/>
                    </a:lnTo>
                    <a:lnTo>
                      <a:pt x="116049" y="150341"/>
                    </a:lnTo>
                    <a:lnTo>
                      <a:pt x="51592" y="180660"/>
                    </a:lnTo>
                    <a:lnTo>
                      <a:pt x="11381" y="190318"/>
                    </a:lnTo>
                    <a:lnTo>
                      <a:pt x="8785" y="190800"/>
                    </a:lnTo>
                    <a:lnTo>
                      <a:pt x="0" y="241280"/>
                    </a:lnTo>
                    <a:lnTo>
                      <a:pt x="54810" y="230906"/>
                    </a:lnTo>
                    <a:lnTo>
                      <a:pt x="99007" y="216272"/>
                    </a:lnTo>
                    <a:lnTo>
                      <a:pt x="137597" y="196739"/>
                    </a:lnTo>
                    <a:lnTo>
                      <a:pt x="170434" y="172371"/>
                    </a:lnTo>
                    <a:lnTo>
                      <a:pt x="199526" y="140871"/>
                    </a:lnTo>
                    <a:lnTo>
                      <a:pt x="223015" y="103117"/>
                    </a:lnTo>
                    <a:lnTo>
                      <a:pt x="240828" y="59253"/>
                    </a:lnTo>
                    <a:lnTo>
                      <a:pt x="252892" y="9423"/>
                    </a:lnTo>
                    <a:lnTo>
                      <a:pt x="254536" y="0"/>
                    </a:lnTo>
                    <a:close/>
                  </a:path>
                </a:pathLst>
              </a:custGeom>
              <a:solidFill>
                <a:srgbClr val="3E3A3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pic>
            <p:nvPicPr>
              <p:cNvPr id="50" name="Google Shape;50;p1"/>
              <p:cNvPicPr preferRelativeResize="0"/>
              <p:nvPr/>
            </p:nvPicPr>
            <p:blipFill rotWithShape="1">
              <a:blip r:embed="rId5">
                <a:alphaModFix/>
              </a:blip>
              <a:srcRect b="0" l="0" r="0" t="0"/>
              <a:stretch/>
            </p:blipFill>
            <p:spPr>
              <a:xfrm>
                <a:off x="5382863" y="1453724"/>
                <a:ext cx="64929" cy="123252"/>
              </a:xfrm>
              <a:prstGeom prst="rect">
                <a:avLst/>
              </a:prstGeom>
              <a:noFill/>
              <a:ln>
                <a:noFill/>
              </a:ln>
            </p:spPr>
          </p:pic>
          <p:pic>
            <p:nvPicPr>
              <p:cNvPr id="51" name="Google Shape;51;p1"/>
              <p:cNvPicPr preferRelativeResize="0"/>
              <p:nvPr/>
            </p:nvPicPr>
            <p:blipFill rotWithShape="1">
              <a:blip r:embed="rId6">
                <a:alphaModFix/>
              </a:blip>
              <a:srcRect b="0" l="0" r="0" t="0"/>
              <a:stretch/>
            </p:blipFill>
            <p:spPr>
              <a:xfrm>
                <a:off x="5291630" y="1456368"/>
                <a:ext cx="66521" cy="123273"/>
              </a:xfrm>
              <a:prstGeom prst="rect">
                <a:avLst/>
              </a:prstGeom>
              <a:noFill/>
              <a:ln>
                <a:noFill/>
              </a:ln>
            </p:spPr>
          </p:pic>
        </p:grpSp>
        <p:sp>
          <p:nvSpPr>
            <p:cNvPr id="52" name="Google Shape;52;p1"/>
            <p:cNvSpPr/>
            <p:nvPr/>
          </p:nvSpPr>
          <p:spPr>
            <a:xfrm>
              <a:off x="4911904" y="1437890"/>
              <a:ext cx="299085" cy="254635"/>
            </a:xfrm>
            <a:custGeom>
              <a:rect b="b" l="l" r="r" t="t"/>
              <a:pathLst>
                <a:path extrusionOk="0" h="254635" w="299085">
                  <a:moveTo>
                    <a:pt x="115336" y="0"/>
                  </a:moveTo>
                  <a:lnTo>
                    <a:pt x="58814" y="0"/>
                  </a:lnTo>
                  <a:lnTo>
                    <a:pt x="58982" y="40867"/>
                  </a:lnTo>
                  <a:lnTo>
                    <a:pt x="8586" y="42176"/>
                  </a:lnTo>
                  <a:lnTo>
                    <a:pt x="0" y="91599"/>
                  </a:lnTo>
                  <a:lnTo>
                    <a:pt x="59066" y="89923"/>
                  </a:lnTo>
                  <a:lnTo>
                    <a:pt x="59820" y="254547"/>
                  </a:lnTo>
                  <a:lnTo>
                    <a:pt x="117828" y="254547"/>
                  </a:lnTo>
                  <a:lnTo>
                    <a:pt x="116279" y="88039"/>
                  </a:lnTo>
                  <a:lnTo>
                    <a:pt x="220935" y="84709"/>
                  </a:lnTo>
                  <a:lnTo>
                    <a:pt x="189985" y="117937"/>
                  </a:lnTo>
                  <a:lnTo>
                    <a:pt x="146194" y="139063"/>
                  </a:lnTo>
                  <a:lnTo>
                    <a:pt x="143943" y="139733"/>
                  </a:lnTo>
                  <a:lnTo>
                    <a:pt x="135022" y="191114"/>
                  </a:lnTo>
                  <a:lnTo>
                    <a:pt x="192588" y="171536"/>
                  </a:lnTo>
                  <a:lnTo>
                    <a:pt x="238380" y="140864"/>
                  </a:lnTo>
                  <a:lnTo>
                    <a:pt x="275745" y="94693"/>
                  </a:lnTo>
                  <a:lnTo>
                    <a:pt x="297781" y="39538"/>
                  </a:lnTo>
                  <a:lnTo>
                    <a:pt x="299006" y="34690"/>
                  </a:lnTo>
                  <a:lnTo>
                    <a:pt x="115692" y="39695"/>
                  </a:lnTo>
                  <a:lnTo>
                    <a:pt x="115336" y="0"/>
                  </a:lnTo>
                  <a:close/>
                </a:path>
              </a:pathLst>
            </a:custGeom>
            <a:solidFill>
              <a:srgbClr val="3E3A3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sp>
          <p:nvSpPr>
            <p:cNvPr id="53" name="Google Shape;53;p1"/>
            <p:cNvSpPr/>
            <p:nvPr/>
          </p:nvSpPr>
          <p:spPr>
            <a:xfrm>
              <a:off x="4433406" y="1346829"/>
              <a:ext cx="410209" cy="352425"/>
            </a:xfrm>
            <a:custGeom>
              <a:rect b="b" l="l" r="r" t="t"/>
              <a:pathLst>
                <a:path extrusionOk="0" h="352425" w="410210">
                  <a:moveTo>
                    <a:pt x="409715" y="0"/>
                  </a:moveTo>
                  <a:lnTo>
                    <a:pt x="324953" y="0"/>
                  </a:lnTo>
                  <a:lnTo>
                    <a:pt x="323979" y="670"/>
                  </a:lnTo>
                  <a:lnTo>
                    <a:pt x="310181" y="7614"/>
                  </a:lnTo>
                  <a:lnTo>
                    <a:pt x="291957" y="12589"/>
                  </a:lnTo>
                  <a:lnTo>
                    <a:pt x="269377" y="15584"/>
                  </a:lnTo>
                  <a:lnTo>
                    <a:pt x="242516" y="16585"/>
                  </a:lnTo>
                  <a:lnTo>
                    <a:pt x="62919" y="16585"/>
                  </a:lnTo>
                  <a:lnTo>
                    <a:pt x="52448" y="76814"/>
                  </a:lnTo>
                  <a:lnTo>
                    <a:pt x="207093" y="76814"/>
                  </a:lnTo>
                  <a:lnTo>
                    <a:pt x="198831" y="124362"/>
                  </a:lnTo>
                  <a:lnTo>
                    <a:pt x="10627" y="124362"/>
                  </a:lnTo>
                  <a:lnTo>
                    <a:pt x="0" y="185428"/>
                  </a:lnTo>
                  <a:lnTo>
                    <a:pt x="184612" y="185428"/>
                  </a:lnTo>
                  <a:lnTo>
                    <a:pt x="162030" y="225816"/>
                  </a:lnTo>
                  <a:lnTo>
                    <a:pt x="128329" y="256799"/>
                  </a:lnTo>
                  <a:lnTo>
                    <a:pt x="83640" y="278290"/>
                  </a:lnTo>
                  <a:lnTo>
                    <a:pt x="28093" y="290200"/>
                  </a:lnTo>
                  <a:lnTo>
                    <a:pt x="25276" y="290525"/>
                  </a:lnTo>
                  <a:lnTo>
                    <a:pt x="14585" y="352020"/>
                  </a:lnTo>
                  <a:lnTo>
                    <a:pt x="60359" y="346557"/>
                  </a:lnTo>
                  <a:lnTo>
                    <a:pt x="98439" y="337557"/>
                  </a:lnTo>
                  <a:lnTo>
                    <a:pt x="165576" y="307990"/>
                  </a:lnTo>
                  <a:lnTo>
                    <a:pt x="197842" y="284581"/>
                  </a:lnTo>
                  <a:lnTo>
                    <a:pt x="224913" y="255795"/>
                  </a:lnTo>
                  <a:lnTo>
                    <a:pt x="246139" y="222466"/>
                  </a:lnTo>
                  <a:lnTo>
                    <a:pt x="260871" y="185428"/>
                  </a:lnTo>
                  <a:lnTo>
                    <a:pt x="396364" y="185428"/>
                  </a:lnTo>
                  <a:lnTo>
                    <a:pt x="406992" y="124362"/>
                  </a:lnTo>
                  <a:lnTo>
                    <a:pt x="273195" y="124362"/>
                  </a:lnTo>
                  <a:lnTo>
                    <a:pt x="281719" y="75285"/>
                  </a:lnTo>
                  <a:lnTo>
                    <a:pt x="325608" y="67331"/>
                  </a:lnTo>
                  <a:lnTo>
                    <a:pt x="361206" y="52997"/>
                  </a:lnTo>
                  <a:lnTo>
                    <a:pt x="388405" y="32347"/>
                  </a:lnTo>
                  <a:lnTo>
                    <a:pt x="407097" y="5444"/>
                  </a:lnTo>
                  <a:lnTo>
                    <a:pt x="409715" y="0"/>
                  </a:lnTo>
                  <a:close/>
                </a:path>
              </a:pathLst>
            </a:custGeom>
            <a:solidFill>
              <a:srgbClr val="3E3A3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sp>
          <p:nvSpPr>
            <p:cNvPr id="54" name="Google Shape;54;p1"/>
            <p:cNvSpPr/>
            <p:nvPr/>
          </p:nvSpPr>
          <p:spPr>
            <a:xfrm>
              <a:off x="2061438" y="1233429"/>
              <a:ext cx="2303145" cy="469265"/>
            </a:xfrm>
            <a:custGeom>
              <a:rect b="b" l="l" r="r" t="t"/>
              <a:pathLst>
                <a:path extrusionOk="0" h="469264" w="2303145">
                  <a:moveTo>
                    <a:pt x="559422" y="75857"/>
                  </a:moveTo>
                  <a:lnTo>
                    <a:pt x="434860" y="75857"/>
                  </a:lnTo>
                  <a:lnTo>
                    <a:pt x="448056" y="0"/>
                  </a:lnTo>
                  <a:lnTo>
                    <a:pt x="340499" y="0"/>
                  </a:lnTo>
                  <a:lnTo>
                    <a:pt x="327291" y="75882"/>
                  </a:lnTo>
                  <a:lnTo>
                    <a:pt x="46215" y="75882"/>
                  </a:lnTo>
                  <a:lnTo>
                    <a:pt x="28981" y="174993"/>
                  </a:lnTo>
                  <a:lnTo>
                    <a:pt x="309448" y="174993"/>
                  </a:lnTo>
                  <a:lnTo>
                    <a:pt x="295960" y="220370"/>
                  </a:lnTo>
                  <a:lnTo>
                    <a:pt x="277596" y="258965"/>
                  </a:lnTo>
                  <a:lnTo>
                    <a:pt x="253898" y="291109"/>
                  </a:lnTo>
                  <a:lnTo>
                    <a:pt x="224472" y="317144"/>
                  </a:lnTo>
                  <a:lnTo>
                    <a:pt x="188861" y="337413"/>
                  </a:lnTo>
                  <a:lnTo>
                    <a:pt x="146646" y="352247"/>
                  </a:lnTo>
                  <a:lnTo>
                    <a:pt x="97421" y="361988"/>
                  </a:lnTo>
                  <a:lnTo>
                    <a:pt x="40728" y="366966"/>
                  </a:lnTo>
                  <a:lnTo>
                    <a:pt x="17526" y="367995"/>
                  </a:lnTo>
                  <a:lnTo>
                    <a:pt x="0" y="468744"/>
                  </a:lnTo>
                  <a:lnTo>
                    <a:pt x="93814" y="463156"/>
                  </a:lnTo>
                  <a:lnTo>
                    <a:pt x="147066" y="454571"/>
                  </a:lnTo>
                  <a:lnTo>
                    <a:pt x="195478" y="441642"/>
                  </a:lnTo>
                  <a:lnTo>
                    <a:pt x="239115" y="424332"/>
                  </a:lnTo>
                  <a:lnTo>
                    <a:pt x="278066" y="402551"/>
                  </a:lnTo>
                  <a:lnTo>
                    <a:pt x="312407" y="376262"/>
                  </a:lnTo>
                  <a:lnTo>
                    <a:pt x="342201" y="345401"/>
                  </a:lnTo>
                  <a:lnTo>
                    <a:pt x="367525" y="309905"/>
                  </a:lnTo>
                  <a:lnTo>
                    <a:pt x="388467" y="269697"/>
                  </a:lnTo>
                  <a:lnTo>
                    <a:pt x="405091" y="224751"/>
                  </a:lnTo>
                  <a:lnTo>
                    <a:pt x="417474" y="174980"/>
                  </a:lnTo>
                  <a:lnTo>
                    <a:pt x="542175" y="174980"/>
                  </a:lnTo>
                  <a:lnTo>
                    <a:pt x="559422" y="75857"/>
                  </a:lnTo>
                  <a:close/>
                </a:path>
                <a:path extrusionOk="0" h="469264" w="2303145">
                  <a:moveTo>
                    <a:pt x="1142403" y="48018"/>
                  </a:moveTo>
                  <a:lnTo>
                    <a:pt x="1033792" y="48018"/>
                  </a:lnTo>
                  <a:lnTo>
                    <a:pt x="1027290" y="67906"/>
                  </a:lnTo>
                  <a:lnTo>
                    <a:pt x="1007402" y="123215"/>
                  </a:lnTo>
                  <a:lnTo>
                    <a:pt x="986091" y="171780"/>
                  </a:lnTo>
                  <a:lnTo>
                    <a:pt x="962952" y="213956"/>
                  </a:lnTo>
                  <a:lnTo>
                    <a:pt x="937577" y="250101"/>
                  </a:lnTo>
                  <a:lnTo>
                    <a:pt x="909535" y="280543"/>
                  </a:lnTo>
                  <a:lnTo>
                    <a:pt x="878433" y="305650"/>
                  </a:lnTo>
                  <a:lnTo>
                    <a:pt x="843838" y="325767"/>
                  </a:lnTo>
                  <a:lnTo>
                    <a:pt x="805345" y="341249"/>
                  </a:lnTo>
                  <a:lnTo>
                    <a:pt x="762533" y="352450"/>
                  </a:lnTo>
                  <a:lnTo>
                    <a:pt x="714984" y="359714"/>
                  </a:lnTo>
                  <a:lnTo>
                    <a:pt x="776998" y="2870"/>
                  </a:lnTo>
                  <a:lnTo>
                    <a:pt x="670496" y="2870"/>
                  </a:lnTo>
                  <a:lnTo>
                    <a:pt x="589915" y="466521"/>
                  </a:lnTo>
                  <a:lnTo>
                    <a:pt x="624255" y="466521"/>
                  </a:lnTo>
                  <a:lnTo>
                    <a:pt x="681659" y="463550"/>
                  </a:lnTo>
                  <a:lnTo>
                    <a:pt x="736841" y="457669"/>
                  </a:lnTo>
                  <a:lnTo>
                    <a:pt x="787488" y="448843"/>
                  </a:lnTo>
                  <a:lnTo>
                    <a:pt x="833882" y="436829"/>
                  </a:lnTo>
                  <a:lnTo>
                    <a:pt x="876338" y="421373"/>
                  </a:lnTo>
                  <a:lnTo>
                    <a:pt x="915136" y="402209"/>
                  </a:lnTo>
                  <a:lnTo>
                    <a:pt x="950595" y="379120"/>
                  </a:lnTo>
                  <a:lnTo>
                    <a:pt x="983005" y="351815"/>
                  </a:lnTo>
                  <a:lnTo>
                    <a:pt x="1012659" y="320078"/>
                  </a:lnTo>
                  <a:lnTo>
                    <a:pt x="1039850" y="283641"/>
                  </a:lnTo>
                  <a:lnTo>
                    <a:pt x="1064882" y="242252"/>
                  </a:lnTo>
                  <a:lnTo>
                    <a:pt x="1088059" y="195668"/>
                  </a:lnTo>
                  <a:lnTo>
                    <a:pt x="1109675" y="143637"/>
                  </a:lnTo>
                  <a:lnTo>
                    <a:pt x="1130020" y="85902"/>
                  </a:lnTo>
                  <a:lnTo>
                    <a:pt x="1142403" y="48018"/>
                  </a:lnTo>
                  <a:close/>
                </a:path>
                <a:path extrusionOk="0" h="469264" w="2303145">
                  <a:moveTo>
                    <a:pt x="1729994" y="21602"/>
                  </a:moveTo>
                  <a:lnTo>
                    <a:pt x="1229448" y="21615"/>
                  </a:lnTo>
                  <a:lnTo>
                    <a:pt x="1212113" y="121221"/>
                  </a:lnTo>
                  <a:lnTo>
                    <a:pt x="1603311" y="121221"/>
                  </a:lnTo>
                  <a:lnTo>
                    <a:pt x="1590319" y="164655"/>
                  </a:lnTo>
                  <a:lnTo>
                    <a:pt x="1573771" y="203250"/>
                  </a:lnTo>
                  <a:lnTo>
                    <a:pt x="1553362" y="237210"/>
                  </a:lnTo>
                  <a:lnTo>
                    <a:pt x="1528838" y="266712"/>
                  </a:lnTo>
                  <a:lnTo>
                    <a:pt x="1499920" y="291973"/>
                  </a:lnTo>
                  <a:lnTo>
                    <a:pt x="1466329" y="313156"/>
                  </a:lnTo>
                  <a:lnTo>
                    <a:pt x="1427797" y="330492"/>
                  </a:lnTo>
                  <a:lnTo>
                    <a:pt x="1384046" y="344144"/>
                  </a:lnTo>
                  <a:lnTo>
                    <a:pt x="1334808" y="354330"/>
                  </a:lnTo>
                  <a:lnTo>
                    <a:pt x="1279804" y="361213"/>
                  </a:lnTo>
                  <a:lnTo>
                    <a:pt x="1218768" y="365023"/>
                  </a:lnTo>
                  <a:lnTo>
                    <a:pt x="1195336" y="365861"/>
                  </a:lnTo>
                  <a:lnTo>
                    <a:pt x="1177925" y="466153"/>
                  </a:lnTo>
                  <a:lnTo>
                    <a:pt x="1275346" y="460514"/>
                  </a:lnTo>
                  <a:lnTo>
                    <a:pt x="1332115" y="453898"/>
                  </a:lnTo>
                  <a:lnTo>
                    <a:pt x="1384325" y="444614"/>
                  </a:lnTo>
                  <a:lnTo>
                    <a:pt x="1432140" y="432587"/>
                  </a:lnTo>
                  <a:lnTo>
                    <a:pt x="1475740" y="417703"/>
                  </a:lnTo>
                  <a:lnTo>
                    <a:pt x="1515287" y="399859"/>
                  </a:lnTo>
                  <a:lnTo>
                    <a:pt x="1550949" y="378968"/>
                  </a:lnTo>
                  <a:lnTo>
                    <a:pt x="1582902" y="354914"/>
                  </a:lnTo>
                  <a:lnTo>
                    <a:pt x="1611325" y="327596"/>
                  </a:lnTo>
                  <a:lnTo>
                    <a:pt x="1636369" y="296938"/>
                  </a:lnTo>
                  <a:lnTo>
                    <a:pt x="1658226" y="262813"/>
                  </a:lnTo>
                  <a:lnTo>
                    <a:pt x="1677060" y="225145"/>
                  </a:lnTo>
                  <a:lnTo>
                    <a:pt x="1693037" y="183807"/>
                  </a:lnTo>
                  <a:lnTo>
                    <a:pt x="1711083" y="120243"/>
                  </a:lnTo>
                  <a:lnTo>
                    <a:pt x="1724113" y="55473"/>
                  </a:lnTo>
                  <a:lnTo>
                    <a:pt x="1729994" y="21602"/>
                  </a:lnTo>
                  <a:close/>
                </a:path>
                <a:path extrusionOk="0" h="469264" w="2303145">
                  <a:moveTo>
                    <a:pt x="1947608" y="2882"/>
                  </a:moveTo>
                  <a:lnTo>
                    <a:pt x="1842731" y="2882"/>
                  </a:lnTo>
                  <a:lnTo>
                    <a:pt x="1838566" y="26822"/>
                  </a:lnTo>
                  <a:lnTo>
                    <a:pt x="1826895" y="91605"/>
                  </a:lnTo>
                  <a:lnTo>
                    <a:pt x="1814982" y="153035"/>
                  </a:lnTo>
                  <a:lnTo>
                    <a:pt x="1802942" y="210693"/>
                  </a:lnTo>
                  <a:lnTo>
                    <a:pt x="1790865" y="264121"/>
                  </a:lnTo>
                  <a:lnTo>
                    <a:pt x="1778863" y="312902"/>
                  </a:lnTo>
                  <a:lnTo>
                    <a:pt x="1767039" y="356603"/>
                  </a:lnTo>
                  <a:lnTo>
                    <a:pt x="1755495" y="394754"/>
                  </a:lnTo>
                  <a:lnTo>
                    <a:pt x="1729613" y="466026"/>
                  </a:lnTo>
                  <a:lnTo>
                    <a:pt x="1839556" y="466026"/>
                  </a:lnTo>
                  <a:lnTo>
                    <a:pt x="1857794" y="412559"/>
                  </a:lnTo>
                  <a:lnTo>
                    <a:pt x="1869554" y="372529"/>
                  </a:lnTo>
                  <a:lnTo>
                    <a:pt x="1881555" y="327190"/>
                  </a:lnTo>
                  <a:lnTo>
                    <a:pt x="1893709" y="276999"/>
                  </a:lnTo>
                  <a:lnTo>
                    <a:pt x="1905914" y="222402"/>
                  </a:lnTo>
                  <a:lnTo>
                    <a:pt x="1918055" y="163868"/>
                  </a:lnTo>
                  <a:lnTo>
                    <a:pt x="1930044" y="101815"/>
                  </a:lnTo>
                  <a:lnTo>
                    <a:pt x="1941766" y="36715"/>
                  </a:lnTo>
                  <a:lnTo>
                    <a:pt x="1947608" y="2882"/>
                  </a:lnTo>
                  <a:close/>
                </a:path>
                <a:path extrusionOk="0" h="469264" w="2303145">
                  <a:moveTo>
                    <a:pt x="2302751" y="48501"/>
                  </a:moveTo>
                  <a:lnTo>
                    <a:pt x="2198357" y="48501"/>
                  </a:lnTo>
                  <a:lnTo>
                    <a:pt x="2194191" y="72453"/>
                  </a:lnTo>
                  <a:lnTo>
                    <a:pt x="2179231" y="146900"/>
                  </a:lnTo>
                  <a:lnTo>
                    <a:pt x="2162581" y="207721"/>
                  </a:lnTo>
                  <a:lnTo>
                    <a:pt x="2143963" y="256222"/>
                  </a:lnTo>
                  <a:lnTo>
                    <a:pt x="2123109" y="293725"/>
                  </a:lnTo>
                  <a:lnTo>
                    <a:pt x="2073592" y="340956"/>
                  </a:lnTo>
                  <a:lnTo>
                    <a:pt x="2011819" y="359956"/>
                  </a:lnTo>
                  <a:lnTo>
                    <a:pt x="2075446" y="2882"/>
                  </a:lnTo>
                  <a:lnTo>
                    <a:pt x="1969858" y="2882"/>
                  </a:lnTo>
                  <a:lnTo>
                    <a:pt x="1889264" y="466521"/>
                  </a:lnTo>
                  <a:lnTo>
                    <a:pt x="1941220" y="466432"/>
                  </a:lnTo>
                  <a:lnTo>
                    <a:pt x="1957628" y="466140"/>
                  </a:lnTo>
                  <a:lnTo>
                    <a:pt x="2036089" y="458800"/>
                  </a:lnTo>
                  <a:lnTo>
                    <a:pt x="2079421" y="447992"/>
                  </a:lnTo>
                  <a:lnTo>
                    <a:pt x="2117458" y="432562"/>
                  </a:lnTo>
                  <a:lnTo>
                    <a:pt x="2150656" y="412496"/>
                  </a:lnTo>
                  <a:lnTo>
                    <a:pt x="2204364" y="358368"/>
                  </a:lnTo>
                  <a:lnTo>
                    <a:pt x="2225789" y="324256"/>
                  </a:lnTo>
                  <a:lnTo>
                    <a:pt x="2244204" y="285419"/>
                  </a:lnTo>
                  <a:lnTo>
                    <a:pt x="2260066" y="241833"/>
                  </a:lnTo>
                  <a:lnTo>
                    <a:pt x="2273820" y="193471"/>
                  </a:lnTo>
                  <a:lnTo>
                    <a:pt x="2285936" y="140322"/>
                  </a:lnTo>
                  <a:lnTo>
                    <a:pt x="2296871" y="82372"/>
                  </a:lnTo>
                  <a:lnTo>
                    <a:pt x="2302751" y="48501"/>
                  </a:lnTo>
                  <a:close/>
                </a:path>
              </a:pathLst>
            </a:custGeom>
            <a:solidFill>
              <a:srgbClr val="3E3A3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grpSp>
      <p:grpSp>
        <p:nvGrpSpPr>
          <p:cNvPr id="55" name="Google Shape;55;p1"/>
          <p:cNvGrpSpPr/>
          <p:nvPr/>
        </p:nvGrpSpPr>
        <p:grpSpPr>
          <a:xfrm>
            <a:off x="6092051" y="1032501"/>
            <a:ext cx="6099521" cy="4883251"/>
            <a:chOff x="10045537" y="1702670"/>
            <a:chExt cx="10058562" cy="8052843"/>
          </a:xfrm>
        </p:grpSpPr>
        <p:pic>
          <p:nvPicPr>
            <p:cNvPr id="56" name="Google Shape;56;p1"/>
            <p:cNvPicPr preferRelativeResize="0"/>
            <p:nvPr/>
          </p:nvPicPr>
          <p:blipFill rotWithShape="1">
            <a:blip r:embed="rId7">
              <a:alphaModFix/>
            </a:blip>
            <a:srcRect b="0" l="0" r="0" t="0"/>
            <a:stretch/>
          </p:blipFill>
          <p:spPr>
            <a:xfrm>
              <a:off x="10192129" y="1909889"/>
              <a:ext cx="9911970" cy="7845624"/>
            </a:xfrm>
            <a:prstGeom prst="rect">
              <a:avLst/>
            </a:prstGeom>
            <a:noFill/>
            <a:ln>
              <a:noFill/>
            </a:ln>
          </p:spPr>
        </p:pic>
        <p:pic>
          <p:nvPicPr>
            <p:cNvPr id="57" name="Google Shape;57;p1"/>
            <p:cNvPicPr preferRelativeResize="0"/>
            <p:nvPr/>
          </p:nvPicPr>
          <p:blipFill rotWithShape="1">
            <a:blip r:embed="rId8">
              <a:alphaModFix/>
            </a:blip>
            <a:srcRect b="0" l="0" r="0" t="0"/>
            <a:stretch/>
          </p:blipFill>
          <p:spPr>
            <a:xfrm>
              <a:off x="10045537" y="1702670"/>
              <a:ext cx="10058562" cy="7903224"/>
            </a:xfrm>
            <a:prstGeom prst="rect">
              <a:avLst/>
            </a:prstGeom>
            <a:noFill/>
            <a:ln>
              <a:noFill/>
            </a:ln>
          </p:spPr>
        </p:pic>
        <p:sp>
          <p:nvSpPr>
            <p:cNvPr id="58" name="Google Shape;58;p1"/>
            <p:cNvSpPr/>
            <p:nvPr/>
          </p:nvSpPr>
          <p:spPr>
            <a:xfrm>
              <a:off x="11196015" y="2351279"/>
              <a:ext cx="7253605" cy="6242050"/>
            </a:xfrm>
            <a:custGeom>
              <a:rect b="b" l="l" r="r" t="t"/>
              <a:pathLst>
                <a:path extrusionOk="0" h="6242050" w="7253605">
                  <a:moveTo>
                    <a:pt x="7253601" y="0"/>
                  </a:moveTo>
                  <a:lnTo>
                    <a:pt x="0" y="0"/>
                  </a:lnTo>
                  <a:lnTo>
                    <a:pt x="0" y="6241694"/>
                  </a:lnTo>
                  <a:lnTo>
                    <a:pt x="7253601" y="6241694"/>
                  </a:lnTo>
                  <a:lnTo>
                    <a:pt x="7253601" y="0"/>
                  </a:lnTo>
                  <a:close/>
                </a:path>
              </a:pathLst>
            </a:custGeom>
            <a:solidFill>
              <a:srgbClr val="F6F6F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pic>
          <p:nvPicPr>
            <p:cNvPr id="59" name="Google Shape;59;p1"/>
            <p:cNvPicPr preferRelativeResize="0"/>
            <p:nvPr/>
          </p:nvPicPr>
          <p:blipFill rotWithShape="1">
            <a:blip r:embed="rId9">
              <a:alphaModFix/>
            </a:blip>
            <a:srcRect b="0" l="0" r="0" t="0"/>
            <a:stretch/>
          </p:blipFill>
          <p:spPr>
            <a:xfrm>
              <a:off x="11189565" y="2300139"/>
              <a:ext cx="7360236" cy="6060171"/>
            </a:xfrm>
            <a:prstGeom prst="rect">
              <a:avLst/>
            </a:prstGeom>
            <a:noFill/>
            <a:ln>
              <a:noFill/>
            </a:ln>
          </p:spPr>
        </p:pic>
        <p:sp>
          <p:nvSpPr>
            <p:cNvPr id="60" name="Google Shape;60;p1"/>
            <p:cNvSpPr/>
            <p:nvPr/>
          </p:nvSpPr>
          <p:spPr>
            <a:xfrm>
              <a:off x="11591763" y="8360313"/>
              <a:ext cx="0" cy="233045"/>
            </a:xfrm>
            <a:custGeom>
              <a:rect b="b" l="l" r="r" t="t"/>
              <a:pathLst>
                <a:path extrusionOk="0" h="233045" w="120000">
                  <a:moveTo>
                    <a:pt x="0" y="0"/>
                  </a:moveTo>
                  <a:lnTo>
                    <a:pt x="0" y="232663"/>
                  </a:lnTo>
                </a:path>
              </a:pathLst>
            </a:custGeom>
            <a:noFill/>
            <a:ln cap="flat" cmpd="sng" w="12000">
              <a:solidFill>
                <a:srgbClr val="E5E5E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grpSp>
      <p:sp>
        <p:nvSpPr>
          <p:cNvPr id="61" name="Google Shape;61;p1"/>
          <p:cNvSpPr txBox="1"/>
          <p:nvPr/>
        </p:nvSpPr>
        <p:spPr>
          <a:xfrm>
            <a:off x="115876" y="6665659"/>
            <a:ext cx="4411980" cy="138499"/>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3E3A39"/>
              </a:buClr>
              <a:buSzPts val="800"/>
              <a:buFont typeface="Meiryo"/>
              <a:buNone/>
            </a:pPr>
            <a:r>
              <a:rPr b="0" i="0" lang="ja-JP" sz="800" u="none" cap="none" strike="noStrike">
                <a:solidFill>
                  <a:srgbClr val="3E3A39"/>
                </a:solidFill>
                <a:latin typeface="Meiryo"/>
                <a:ea typeface="Meiryo"/>
                <a:cs typeface="Meiryo"/>
                <a:sym typeface="Meiryo"/>
              </a:rPr>
              <a:t>©2024 CLINKS CO., LTD. ALL RIGHTS RESERVED.</a:t>
            </a:r>
            <a:endParaRPr b="0" i="0" sz="1400" u="none" cap="none" strike="noStrike">
              <a:solidFill>
                <a:srgbClr val="000000"/>
              </a:solidFill>
              <a:latin typeface="Arial"/>
              <a:ea typeface="Arial"/>
              <a:cs typeface="Arial"/>
              <a:sym typeface="Arial"/>
            </a:endParaRPr>
          </a:p>
        </p:txBody>
      </p:sp>
      <p:grpSp>
        <p:nvGrpSpPr>
          <p:cNvPr id="62" name="Google Shape;62;p1"/>
          <p:cNvGrpSpPr/>
          <p:nvPr/>
        </p:nvGrpSpPr>
        <p:grpSpPr>
          <a:xfrm>
            <a:off x="632249" y="2598945"/>
            <a:ext cx="3564085" cy="1876021"/>
            <a:chOff x="632249" y="2880558"/>
            <a:chExt cx="3564085" cy="1876021"/>
          </a:xfrm>
        </p:grpSpPr>
        <p:grpSp>
          <p:nvGrpSpPr>
            <p:cNvPr id="63" name="Google Shape;63;p1"/>
            <p:cNvGrpSpPr/>
            <p:nvPr/>
          </p:nvGrpSpPr>
          <p:grpSpPr>
            <a:xfrm>
              <a:off x="639123" y="2880558"/>
              <a:ext cx="3557211" cy="1269991"/>
              <a:chOff x="1053255" y="4750253"/>
              <a:chExt cx="5866105" cy="2094309"/>
            </a:xfrm>
          </p:grpSpPr>
          <p:grpSp>
            <p:nvGrpSpPr>
              <p:cNvPr id="64" name="Google Shape;64;p1"/>
              <p:cNvGrpSpPr/>
              <p:nvPr/>
            </p:nvGrpSpPr>
            <p:grpSpPr>
              <a:xfrm>
                <a:off x="1053264" y="4750253"/>
                <a:ext cx="5866096" cy="704850"/>
                <a:chOff x="1053264" y="4750253"/>
                <a:chExt cx="5866096" cy="704850"/>
              </a:xfrm>
            </p:grpSpPr>
            <p:sp>
              <p:nvSpPr>
                <p:cNvPr id="65" name="Google Shape;65;p1"/>
                <p:cNvSpPr/>
                <p:nvPr/>
              </p:nvSpPr>
              <p:spPr>
                <a:xfrm>
                  <a:off x="6420251" y="4900448"/>
                  <a:ext cx="499109" cy="540385"/>
                </a:xfrm>
                <a:custGeom>
                  <a:rect b="b" l="l" r="r" t="t"/>
                  <a:pathLst>
                    <a:path extrusionOk="0" h="540385" w="499109">
                      <a:moveTo>
                        <a:pt x="206349" y="0"/>
                      </a:moveTo>
                      <a:lnTo>
                        <a:pt x="93819" y="0"/>
                      </a:lnTo>
                      <a:lnTo>
                        <a:pt x="0" y="539973"/>
                      </a:lnTo>
                      <a:lnTo>
                        <a:pt x="112499" y="539973"/>
                      </a:lnTo>
                      <a:lnTo>
                        <a:pt x="159345" y="270442"/>
                      </a:lnTo>
                      <a:lnTo>
                        <a:pt x="215309" y="281462"/>
                      </a:lnTo>
                      <a:lnTo>
                        <a:pt x="270419" y="292816"/>
                      </a:lnTo>
                      <a:lnTo>
                        <a:pt x="324614" y="304492"/>
                      </a:lnTo>
                      <a:lnTo>
                        <a:pt x="377832" y="316473"/>
                      </a:lnTo>
                      <a:lnTo>
                        <a:pt x="430013" y="328747"/>
                      </a:lnTo>
                      <a:lnTo>
                        <a:pt x="481095" y="341298"/>
                      </a:lnTo>
                      <a:lnTo>
                        <a:pt x="498602" y="238149"/>
                      </a:lnTo>
                      <a:lnTo>
                        <a:pt x="455196" y="227679"/>
                      </a:lnTo>
                      <a:lnTo>
                        <a:pt x="407610" y="216882"/>
                      </a:lnTo>
                      <a:lnTo>
                        <a:pt x="355906" y="205771"/>
                      </a:lnTo>
                      <a:lnTo>
                        <a:pt x="300144" y="194358"/>
                      </a:lnTo>
                      <a:lnTo>
                        <a:pt x="240384" y="182655"/>
                      </a:lnTo>
                      <a:lnTo>
                        <a:pt x="176685" y="170644"/>
                      </a:lnTo>
                      <a:lnTo>
                        <a:pt x="206349" y="0"/>
                      </a:lnTo>
                      <a:close/>
                    </a:path>
                  </a:pathLst>
                </a:custGeom>
                <a:solidFill>
                  <a:srgbClr val="3E3A3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grpSp>
              <p:nvGrpSpPr>
                <p:cNvPr id="66" name="Google Shape;66;p1"/>
                <p:cNvGrpSpPr/>
                <p:nvPr/>
              </p:nvGrpSpPr>
              <p:grpSpPr>
                <a:xfrm>
                  <a:off x="5910303" y="5081504"/>
                  <a:ext cx="409767" cy="365713"/>
                  <a:chOff x="5910303" y="5081504"/>
                  <a:chExt cx="409767" cy="365713"/>
                </a:xfrm>
              </p:grpSpPr>
              <p:sp>
                <p:nvSpPr>
                  <p:cNvPr id="67" name="Google Shape;67;p1"/>
                  <p:cNvSpPr/>
                  <p:nvPr/>
                </p:nvSpPr>
                <p:spPr>
                  <a:xfrm>
                    <a:off x="5937165" y="5083997"/>
                    <a:ext cx="382905" cy="363220"/>
                  </a:xfrm>
                  <a:custGeom>
                    <a:rect b="b" l="l" r="r" t="t"/>
                    <a:pathLst>
                      <a:path extrusionOk="0" h="363220" w="382904">
                        <a:moveTo>
                          <a:pt x="382731" y="0"/>
                        </a:moveTo>
                        <a:lnTo>
                          <a:pt x="292640" y="0"/>
                        </a:lnTo>
                        <a:lnTo>
                          <a:pt x="290588" y="11695"/>
                        </a:lnTo>
                        <a:lnTo>
                          <a:pt x="277679" y="68569"/>
                        </a:lnTo>
                        <a:lnTo>
                          <a:pt x="259998" y="118209"/>
                        </a:lnTo>
                        <a:lnTo>
                          <a:pt x="237615" y="160457"/>
                        </a:lnTo>
                        <a:lnTo>
                          <a:pt x="210600" y="195156"/>
                        </a:lnTo>
                        <a:lnTo>
                          <a:pt x="174486" y="226057"/>
                        </a:lnTo>
                        <a:lnTo>
                          <a:pt x="130087" y="251578"/>
                        </a:lnTo>
                        <a:lnTo>
                          <a:pt x="77572" y="271642"/>
                        </a:lnTo>
                        <a:lnTo>
                          <a:pt x="17109" y="286169"/>
                        </a:lnTo>
                        <a:lnTo>
                          <a:pt x="13193" y="286891"/>
                        </a:lnTo>
                        <a:lnTo>
                          <a:pt x="0" y="362805"/>
                        </a:lnTo>
                        <a:lnTo>
                          <a:pt x="68115" y="350707"/>
                        </a:lnTo>
                        <a:lnTo>
                          <a:pt x="123275" y="334883"/>
                        </a:lnTo>
                        <a:lnTo>
                          <a:pt x="173096" y="314322"/>
                        </a:lnTo>
                        <a:lnTo>
                          <a:pt x="217463" y="289073"/>
                        </a:lnTo>
                        <a:lnTo>
                          <a:pt x="256264" y="259185"/>
                        </a:lnTo>
                        <a:lnTo>
                          <a:pt x="286357" y="228666"/>
                        </a:lnTo>
                        <a:lnTo>
                          <a:pt x="312722" y="193935"/>
                        </a:lnTo>
                        <a:lnTo>
                          <a:pt x="335327" y="155056"/>
                        </a:lnTo>
                        <a:lnTo>
                          <a:pt x="354140" y="112093"/>
                        </a:lnTo>
                        <a:lnTo>
                          <a:pt x="369128" y="65108"/>
                        </a:lnTo>
                        <a:lnTo>
                          <a:pt x="380260" y="14167"/>
                        </a:lnTo>
                        <a:lnTo>
                          <a:pt x="382731" y="0"/>
                        </a:lnTo>
                        <a:close/>
                      </a:path>
                    </a:pathLst>
                  </a:custGeom>
                  <a:solidFill>
                    <a:srgbClr val="3E3A3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pic>
                <p:nvPicPr>
                  <p:cNvPr id="68" name="Google Shape;68;p1"/>
                  <p:cNvPicPr preferRelativeResize="0"/>
                  <p:nvPr/>
                </p:nvPicPr>
                <p:blipFill rotWithShape="1">
                  <a:blip r:embed="rId10">
                    <a:alphaModFix/>
                  </a:blip>
                  <a:srcRect b="0" l="0" r="0" t="0"/>
                  <a:stretch/>
                </p:blipFill>
                <p:spPr>
                  <a:xfrm>
                    <a:off x="6047488" y="5081504"/>
                    <a:ext cx="97641" cy="185334"/>
                  </a:xfrm>
                  <a:prstGeom prst="rect">
                    <a:avLst/>
                  </a:prstGeom>
                  <a:noFill/>
                  <a:ln>
                    <a:noFill/>
                  </a:ln>
                </p:spPr>
              </p:pic>
              <p:pic>
                <p:nvPicPr>
                  <p:cNvPr id="69" name="Google Shape;69;p1"/>
                  <p:cNvPicPr preferRelativeResize="0"/>
                  <p:nvPr/>
                </p:nvPicPr>
                <p:blipFill rotWithShape="1">
                  <a:blip r:embed="rId11">
                    <a:alphaModFix/>
                  </a:blip>
                  <a:srcRect b="0" l="0" r="0" t="0"/>
                  <a:stretch/>
                </p:blipFill>
                <p:spPr>
                  <a:xfrm>
                    <a:off x="5910303" y="5085478"/>
                    <a:ext cx="100028" cy="185366"/>
                  </a:xfrm>
                  <a:prstGeom prst="rect">
                    <a:avLst/>
                  </a:prstGeom>
                  <a:noFill/>
                  <a:ln>
                    <a:noFill/>
                  </a:ln>
                </p:spPr>
              </p:pic>
            </p:grpSp>
            <p:sp>
              <p:nvSpPr>
                <p:cNvPr id="70" name="Google Shape;70;p1"/>
                <p:cNvSpPr/>
                <p:nvPr/>
              </p:nvSpPr>
              <p:spPr>
                <a:xfrm>
                  <a:off x="5339330" y="5057700"/>
                  <a:ext cx="450215" cy="382905"/>
                </a:xfrm>
                <a:custGeom>
                  <a:rect b="b" l="l" r="r" t="t"/>
                  <a:pathLst>
                    <a:path extrusionOk="0" h="382904" w="450214">
                      <a:moveTo>
                        <a:pt x="173429" y="0"/>
                      </a:moveTo>
                      <a:lnTo>
                        <a:pt x="88437" y="0"/>
                      </a:lnTo>
                      <a:lnTo>
                        <a:pt x="88688" y="61453"/>
                      </a:lnTo>
                      <a:lnTo>
                        <a:pt x="12910" y="63422"/>
                      </a:lnTo>
                      <a:lnTo>
                        <a:pt x="0" y="137734"/>
                      </a:lnTo>
                      <a:lnTo>
                        <a:pt x="88814" y="135210"/>
                      </a:lnTo>
                      <a:lnTo>
                        <a:pt x="89944" y="382752"/>
                      </a:lnTo>
                      <a:lnTo>
                        <a:pt x="177167" y="382752"/>
                      </a:lnTo>
                      <a:lnTo>
                        <a:pt x="174842" y="132372"/>
                      </a:lnTo>
                      <a:lnTo>
                        <a:pt x="332220" y="127378"/>
                      </a:lnTo>
                      <a:lnTo>
                        <a:pt x="285670" y="177334"/>
                      </a:lnTo>
                      <a:lnTo>
                        <a:pt x="219825" y="209103"/>
                      </a:lnTo>
                      <a:lnTo>
                        <a:pt x="216443" y="210108"/>
                      </a:lnTo>
                      <a:lnTo>
                        <a:pt x="203019" y="287373"/>
                      </a:lnTo>
                      <a:lnTo>
                        <a:pt x="251441" y="274118"/>
                      </a:lnTo>
                      <a:lnTo>
                        <a:pt x="289589" y="257934"/>
                      </a:lnTo>
                      <a:lnTo>
                        <a:pt x="325407" y="237093"/>
                      </a:lnTo>
                      <a:lnTo>
                        <a:pt x="358449" y="211815"/>
                      </a:lnTo>
                      <a:lnTo>
                        <a:pt x="389225" y="179119"/>
                      </a:lnTo>
                      <a:lnTo>
                        <a:pt x="414623" y="142392"/>
                      </a:lnTo>
                      <a:lnTo>
                        <a:pt x="434261" y="102285"/>
                      </a:lnTo>
                      <a:lnTo>
                        <a:pt x="447756" y="59453"/>
                      </a:lnTo>
                      <a:lnTo>
                        <a:pt x="449598" y="52165"/>
                      </a:lnTo>
                      <a:lnTo>
                        <a:pt x="173963" y="59684"/>
                      </a:lnTo>
                      <a:lnTo>
                        <a:pt x="173429" y="0"/>
                      </a:lnTo>
                      <a:close/>
                    </a:path>
                  </a:pathLst>
                </a:custGeom>
                <a:solidFill>
                  <a:srgbClr val="3E3A3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sp>
              <p:nvSpPr>
                <p:cNvPr id="71" name="Google Shape;71;p1"/>
                <p:cNvSpPr/>
                <p:nvPr/>
              </p:nvSpPr>
              <p:spPr>
                <a:xfrm>
                  <a:off x="4619844" y="4920779"/>
                  <a:ext cx="616585" cy="529590"/>
                </a:xfrm>
                <a:custGeom>
                  <a:rect b="b" l="l" r="r" t="t"/>
                  <a:pathLst>
                    <a:path extrusionOk="0" h="529589" w="616585">
                      <a:moveTo>
                        <a:pt x="616054" y="0"/>
                      </a:moveTo>
                      <a:lnTo>
                        <a:pt x="488602" y="0"/>
                      </a:lnTo>
                      <a:lnTo>
                        <a:pt x="487147" y="1005"/>
                      </a:lnTo>
                      <a:lnTo>
                        <a:pt x="466403" y="11444"/>
                      </a:lnTo>
                      <a:lnTo>
                        <a:pt x="439002" y="18924"/>
                      </a:lnTo>
                      <a:lnTo>
                        <a:pt x="405051" y="23426"/>
                      </a:lnTo>
                      <a:lnTo>
                        <a:pt x="364659" y="24931"/>
                      </a:lnTo>
                      <a:lnTo>
                        <a:pt x="94604" y="24931"/>
                      </a:lnTo>
                      <a:lnTo>
                        <a:pt x="78856" y="115504"/>
                      </a:lnTo>
                      <a:lnTo>
                        <a:pt x="311393" y="115504"/>
                      </a:lnTo>
                      <a:lnTo>
                        <a:pt x="298964" y="186989"/>
                      </a:lnTo>
                      <a:lnTo>
                        <a:pt x="15968" y="186989"/>
                      </a:lnTo>
                      <a:lnTo>
                        <a:pt x="0" y="278818"/>
                      </a:lnTo>
                      <a:lnTo>
                        <a:pt x="277593" y="278818"/>
                      </a:lnTo>
                      <a:lnTo>
                        <a:pt x="256820" y="320866"/>
                      </a:lnTo>
                      <a:lnTo>
                        <a:pt x="228589" y="356651"/>
                      </a:lnTo>
                      <a:lnTo>
                        <a:pt x="192958" y="386132"/>
                      </a:lnTo>
                      <a:lnTo>
                        <a:pt x="149985" y="409269"/>
                      </a:lnTo>
                      <a:lnTo>
                        <a:pt x="99726" y="426023"/>
                      </a:lnTo>
                      <a:lnTo>
                        <a:pt x="42239" y="436353"/>
                      </a:lnTo>
                      <a:lnTo>
                        <a:pt x="38009" y="436845"/>
                      </a:lnTo>
                      <a:lnTo>
                        <a:pt x="21936" y="529303"/>
                      </a:lnTo>
                      <a:lnTo>
                        <a:pt x="78790" y="523108"/>
                      </a:lnTo>
                      <a:lnTo>
                        <a:pt x="125639" y="513682"/>
                      </a:lnTo>
                      <a:lnTo>
                        <a:pt x="169685" y="500520"/>
                      </a:lnTo>
                      <a:lnTo>
                        <a:pt x="210830" y="483648"/>
                      </a:lnTo>
                      <a:lnTo>
                        <a:pt x="248976" y="463095"/>
                      </a:lnTo>
                      <a:lnTo>
                        <a:pt x="288375" y="435628"/>
                      </a:lnTo>
                      <a:lnTo>
                        <a:pt x="322904" y="402821"/>
                      </a:lnTo>
                      <a:lnTo>
                        <a:pt x="352062" y="365321"/>
                      </a:lnTo>
                      <a:lnTo>
                        <a:pt x="375348" y="323772"/>
                      </a:lnTo>
                      <a:lnTo>
                        <a:pt x="392260" y="278818"/>
                      </a:lnTo>
                      <a:lnTo>
                        <a:pt x="595992" y="278818"/>
                      </a:lnTo>
                      <a:lnTo>
                        <a:pt x="611981" y="186989"/>
                      </a:lnTo>
                      <a:lnTo>
                        <a:pt x="410783" y="186989"/>
                      </a:lnTo>
                      <a:lnTo>
                        <a:pt x="423610" y="113190"/>
                      </a:lnTo>
                      <a:lnTo>
                        <a:pt x="477390" y="104398"/>
                      </a:lnTo>
                      <a:lnTo>
                        <a:pt x="523217" y="89453"/>
                      </a:lnTo>
                      <a:lnTo>
                        <a:pt x="561004" y="68403"/>
                      </a:lnTo>
                      <a:lnTo>
                        <a:pt x="590669" y="41294"/>
                      </a:lnTo>
                      <a:lnTo>
                        <a:pt x="612127" y="8177"/>
                      </a:lnTo>
                      <a:lnTo>
                        <a:pt x="616054" y="0"/>
                      </a:lnTo>
                      <a:close/>
                    </a:path>
                  </a:pathLst>
                </a:custGeom>
                <a:solidFill>
                  <a:srgbClr val="3E3A3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sp>
              <p:nvSpPr>
                <p:cNvPr id="72" name="Google Shape;72;p1"/>
                <p:cNvSpPr/>
                <p:nvPr/>
              </p:nvSpPr>
              <p:spPr>
                <a:xfrm>
                  <a:off x="2824429" y="4754593"/>
                  <a:ext cx="1691639" cy="697230"/>
                </a:xfrm>
                <a:custGeom>
                  <a:rect b="b" l="l" r="r" t="t"/>
                  <a:pathLst>
                    <a:path extrusionOk="0" h="697229" w="1691639">
                      <a:moveTo>
                        <a:pt x="830110" y="28155"/>
                      </a:moveTo>
                      <a:lnTo>
                        <a:pt x="77457" y="28168"/>
                      </a:lnTo>
                      <a:lnTo>
                        <a:pt x="51409" y="177927"/>
                      </a:lnTo>
                      <a:lnTo>
                        <a:pt x="639610" y="177927"/>
                      </a:lnTo>
                      <a:lnTo>
                        <a:pt x="626757" y="223621"/>
                      </a:lnTo>
                      <a:lnTo>
                        <a:pt x="611416" y="265836"/>
                      </a:lnTo>
                      <a:lnTo>
                        <a:pt x="593458" y="304673"/>
                      </a:lnTo>
                      <a:lnTo>
                        <a:pt x="572757" y="340207"/>
                      </a:lnTo>
                      <a:lnTo>
                        <a:pt x="549186" y="372554"/>
                      </a:lnTo>
                      <a:lnTo>
                        <a:pt x="522579" y="401802"/>
                      </a:lnTo>
                      <a:lnTo>
                        <a:pt x="492836" y="428040"/>
                      </a:lnTo>
                      <a:lnTo>
                        <a:pt x="459816" y="451370"/>
                      </a:lnTo>
                      <a:lnTo>
                        <a:pt x="423379" y="471868"/>
                      </a:lnTo>
                      <a:lnTo>
                        <a:pt x="383387" y="489661"/>
                      </a:lnTo>
                      <a:lnTo>
                        <a:pt x="339712" y="504825"/>
                      </a:lnTo>
                      <a:lnTo>
                        <a:pt x="292214" y="517448"/>
                      </a:lnTo>
                      <a:lnTo>
                        <a:pt x="240779" y="527634"/>
                      </a:lnTo>
                      <a:lnTo>
                        <a:pt x="185254" y="535482"/>
                      </a:lnTo>
                      <a:lnTo>
                        <a:pt x="125501" y="541083"/>
                      </a:lnTo>
                      <a:lnTo>
                        <a:pt x="61404" y="544537"/>
                      </a:lnTo>
                      <a:lnTo>
                        <a:pt x="26187" y="545807"/>
                      </a:lnTo>
                      <a:lnTo>
                        <a:pt x="0" y="696607"/>
                      </a:lnTo>
                      <a:lnTo>
                        <a:pt x="53987" y="694232"/>
                      </a:lnTo>
                      <a:lnTo>
                        <a:pt x="118046" y="690460"/>
                      </a:lnTo>
                      <a:lnTo>
                        <a:pt x="178739" y="684911"/>
                      </a:lnTo>
                      <a:lnTo>
                        <a:pt x="236143" y="677532"/>
                      </a:lnTo>
                      <a:lnTo>
                        <a:pt x="290347" y="668286"/>
                      </a:lnTo>
                      <a:lnTo>
                        <a:pt x="341414" y="657123"/>
                      </a:lnTo>
                      <a:lnTo>
                        <a:pt x="389445" y="643978"/>
                      </a:lnTo>
                      <a:lnTo>
                        <a:pt x="434517" y="628827"/>
                      </a:lnTo>
                      <a:lnTo>
                        <a:pt x="476707" y="611606"/>
                      </a:lnTo>
                      <a:lnTo>
                        <a:pt x="516115" y="592264"/>
                      </a:lnTo>
                      <a:lnTo>
                        <a:pt x="552792" y="570763"/>
                      </a:lnTo>
                      <a:lnTo>
                        <a:pt x="586854" y="547065"/>
                      </a:lnTo>
                      <a:lnTo>
                        <a:pt x="618363" y="521093"/>
                      </a:lnTo>
                      <a:lnTo>
                        <a:pt x="647407" y="492823"/>
                      </a:lnTo>
                      <a:lnTo>
                        <a:pt x="674077" y="462203"/>
                      </a:lnTo>
                      <a:lnTo>
                        <a:pt x="698436" y="429171"/>
                      </a:lnTo>
                      <a:lnTo>
                        <a:pt x="720585" y="393687"/>
                      </a:lnTo>
                      <a:lnTo>
                        <a:pt x="740587" y="355714"/>
                      </a:lnTo>
                      <a:lnTo>
                        <a:pt x="758545" y="315175"/>
                      </a:lnTo>
                      <a:lnTo>
                        <a:pt x="774534" y="272059"/>
                      </a:lnTo>
                      <a:lnTo>
                        <a:pt x="789038" y="224523"/>
                      </a:lnTo>
                      <a:lnTo>
                        <a:pt x="801674" y="176479"/>
                      </a:lnTo>
                      <a:lnTo>
                        <a:pt x="812419" y="127977"/>
                      </a:lnTo>
                      <a:lnTo>
                        <a:pt x="821270" y="79082"/>
                      </a:lnTo>
                      <a:lnTo>
                        <a:pt x="830110" y="28155"/>
                      </a:lnTo>
                      <a:close/>
                    </a:path>
                    <a:path extrusionOk="0" h="697229" w="1691639">
                      <a:moveTo>
                        <a:pt x="1157338" y="0"/>
                      </a:moveTo>
                      <a:lnTo>
                        <a:pt x="999629" y="0"/>
                      </a:lnTo>
                      <a:lnTo>
                        <a:pt x="981722" y="101460"/>
                      </a:lnTo>
                      <a:lnTo>
                        <a:pt x="969886" y="164782"/>
                      </a:lnTo>
                      <a:lnTo>
                        <a:pt x="957910" y="225767"/>
                      </a:lnTo>
                      <a:lnTo>
                        <a:pt x="945845" y="284238"/>
                      </a:lnTo>
                      <a:lnTo>
                        <a:pt x="933742" y="339979"/>
                      </a:lnTo>
                      <a:lnTo>
                        <a:pt x="921651" y="392811"/>
                      </a:lnTo>
                      <a:lnTo>
                        <a:pt x="909599" y="442531"/>
                      </a:lnTo>
                      <a:lnTo>
                        <a:pt x="897636" y="488950"/>
                      </a:lnTo>
                      <a:lnTo>
                        <a:pt x="885825" y="531863"/>
                      </a:lnTo>
                      <a:lnTo>
                        <a:pt x="874191" y="571080"/>
                      </a:lnTo>
                      <a:lnTo>
                        <a:pt x="851674" y="637654"/>
                      </a:lnTo>
                      <a:lnTo>
                        <a:pt x="829551" y="696404"/>
                      </a:lnTo>
                      <a:lnTo>
                        <a:pt x="994854" y="696404"/>
                      </a:lnTo>
                      <a:lnTo>
                        <a:pt x="1016508" y="634187"/>
                      </a:lnTo>
                      <a:lnTo>
                        <a:pt x="1028115" y="596861"/>
                      </a:lnTo>
                      <a:lnTo>
                        <a:pt x="1039952" y="555802"/>
                      </a:lnTo>
                      <a:lnTo>
                        <a:pt x="1051953" y="511200"/>
                      </a:lnTo>
                      <a:lnTo>
                        <a:pt x="1064082" y="463257"/>
                      </a:lnTo>
                      <a:lnTo>
                        <a:pt x="1076286" y="412165"/>
                      </a:lnTo>
                      <a:lnTo>
                        <a:pt x="1088517" y="358140"/>
                      </a:lnTo>
                      <a:lnTo>
                        <a:pt x="1100734" y="301371"/>
                      </a:lnTo>
                      <a:lnTo>
                        <a:pt x="1112901" y="242062"/>
                      </a:lnTo>
                      <a:lnTo>
                        <a:pt x="1124940" y="180403"/>
                      </a:lnTo>
                      <a:lnTo>
                        <a:pt x="1136840" y="116611"/>
                      </a:lnTo>
                      <a:lnTo>
                        <a:pt x="1148537" y="50888"/>
                      </a:lnTo>
                      <a:lnTo>
                        <a:pt x="1157338" y="0"/>
                      </a:lnTo>
                      <a:close/>
                    </a:path>
                    <a:path extrusionOk="0" h="697229" w="1691639">
                      <a:moveTo>
                        <a:pt x="1691347" y="68605"/>
                      </a:moveTo>
                      <a:lnTo>
                        <a:pt x="1534363" y="68605"/>
                      </a:lnTo>
                      <a:lnTo>
                        <a:pt x="1528102" y="104609"/>
                      </a:lnTo>
                      <a:lnTo>
                        <a:pt x="1513370" y="181622"/>
                      </a:lnTo>
                      <a:lnTo>
                        <a:pt x="1497571" y="249224"/>
                      </a:lnTo>
                      <a:lnTo>
                        <a:pt x="1480578" y="308013"/>
                      </a:lnTo>
                      <a:lnTo>
                        <a:pt x="1462278" y="358571"/>
                      </a:lnTo>
                      <a:lnTo>
                        <a:pt x="1442529" y="401472"/>
                      </a:lnTo>
                      <a:lnTo>
                        <a:pt x="1421231" y="437311"/>
                      </a:lnTo>
                      <a:lnTo>
                        <a:pt x="1373466" y="490169"/>
                      </a:lnTo>
                      <a:lnTo>
                        <a:pt x="1318006" y="521792"/>
                      </a:lnTo>
                      <a:lnTo>
                        <a:pt x="1253871" y="536905"/>
                      </a:lnTo>
                      <a:lnTo>
                        <a:pt x="1349552" y="0"/>
                      </a:lnTo>
                      <a:lnTo>
                        <a:pt x="1190777" y="0"/>
                      </a:lnTo>
                      <a:lnTo>
                        <a:pt x="1069594" y="697153"/>
                      </a:lnTo>
                      <a:lnTo>
                        <a:pt x="1147711" y="697014"/>
                      </a:lnTo>
                      <a:lnTo>
                        <a:pt x="1172400" y="696582"/>
                      </a:lnTo>
                      <a:lnTo>
                        <a:pt x="1216571" y="694880"/>
                      </a:lnTo>
                      <a:lnTo>
                        <a:pt x="1266761" y="689419"/>
                      </a:lnTo>
                      <a:lnTo>
                        <a:pt x="1313014" y="680885"/>
                      </a:lnTo>
                      <a:lnTo>
                        <a:pt x="1355521" y="669290"/>
                      </a:lnTo>
                      <a:lnTo>
                        <a:pt x="1394498" y="654596"/>
                      </a:lnTo>
                      <a:lnTo>
                        <a:pt x="1430134" y="636816"/>
                      </a:lnTo>
                      <a:lnTo>
                        <a:pt x="1462633" y="615924"/>
                      </a:lnTo>
                      <a:lnTo>
                        <a:pt x="1519059" y="564794"/>
                      </a:lnTo>
                      <a:lnTo>
                        <a:pt x="1543392" y="534530"/>
                      </a:lnTo>
                      <a:lnTo>
                        <a:pt x="1565414" y="501116"/>
                      </a:lnTo>
                      <a:lnTo>
                        <a:pt x="1585315" y="464553"/>
                      </a:lnTo>
                      <a:lnTo>
                        <a:pt x="1603298" y="424827"/>
                      </a:lnTo>
                      <a:lnTo>
                        <a:pt x="1619580" y="381927"/>
                      </a:lnTo>
                      <a:lnTo>
                        <a:pt x="1634350" y="335851"/>
                      </a:lnTo>
                      <a:lnTo>
                        <a:pt x="1647837" y="286588"/>
                      </a:lnTo>
                      <a:lnTo>
                        <a:pt x="1660207" y="234111"/>
                      </a:lnTo>
                      <a:lnTo>
                        <a:pt x="1671701" y="178422"/>
                      </a:lnTo>
                      <a:lnTo>
                        <a:pt x="1682483" y="119519"/>
                      </a:lnTo>
                      <a:lnTo>
                        <a:pt x="1691347" y="68605"/>
                      </a:lnTo>
                      <a:close/>
                    </a:path>
                  </a:pathLst>
                </a:custGeom>
                <a:solidFill>
                  <a:srgbClr val="3E3A3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sp>
              <p:nvSpPr>
                <p:cNvPr id="73" name="Google Shape;73;p1"/>
                <p:cNvSpPr/>
                <p:nvPr/>
              </p:nvSpPr>
              <p:spPr>
                <a:xfrm>
                  <a:off x="1940268" y="4754579"/>
                  <a:ext cx="831215" cy="697230"/>
                </a:xfrm>
                <a:custGeom>
                  <a:rect b="b" l="l" r="r" t="t"/>
                  <a:pathLst>
                    <a:path extrusionOk="0" h="697229" w="831214">
                      <a:moveTo>
                        <a:pt x="281300" y="0"/>
                      </a:moveTo>
                      <a:lnTo>
                        <a:pt x="121179" y="0"/>
                      </a:lnTo>
                      <a:lnTo>
                        <a:pt x="0" y="697172"/>
                      </a:lnTo>
                      <a:lnTo>
                        <a:pt x="51642" y="697172"/>
                      </a:lnTo>
                      <a:lnTo>
                        <a:pt x="68637" y="696891"/>
                      </a:lnTo>
                      <a:lnTo>
                        <a:pt x="137953" y="692690"/>
                      </a:lnTo>
                      <a:lnTo>
                        <a:pt x="192688" y="687427"/>
                      </a:lnTo>
                      <a:lnTo>
                        <a:pt x="244471" y="680350"/>
                      </a:lnTo>
                      <a:lnTo>
                        <a:pt x="293426" y="671355"/>
                      </a:lnTo>
                      <a:lnTo>
                        <a:pt x="339676" y="660341"/>
                      </a:lnTo>
                      <a:lnTo>
                        <a:pt x="383343" y="647202"/>
                      </a:lnTo>
                      <a:lnTo>
                        <a:pt x="424552" y="631836"/>
                      </a:lnTo>
                      <a:lnTo>
                        <a:pt x="463425" y="614139"/>
                      </a:lnTo>
                      <a:lnTo>
                        <a:pt x="500084" y="594007"/>
                      </a:lnTo>
                      <a:lnTo>
                        <a:pt x="534654" y="571337"/>
                      </a:lnTo>
                      <a:lnTo>
                        <a:pt x="567256" y="546026"/>
                      </a:lnTo>
                      <a:lnTo>
                        <a:pt x="598014" y="517970"/>
                      </a:lnTo>
                      <a:lnTo>
                        <a:pt x="627051" y="487065"/>
                      </a:lnTo>
                      <a:lnTo>
                        <a:pt x="654489" y="453208"/>
                      </a:lnTo>
                      <a:lnTo>
                        <a:pt x="680453" y="416295"/>
                      </a:lnTo>
                      <a:lnTo>
                        <a:pt x="705064" y="376223"/>
                      </a:lnTo>
                      <a:lnTo>
                        <a:pt x="728446" y="332889"/>
                      </a:lnTo>
                      <a:lnTo>
                        <a:pt x="750722" y="286188"/>
                      </a:lnTo>
                      <a:lnTo>
                        <a:pt x="772015" y="236018"/>
                      </a:lnTo>
                      <a:lnTo>
                        <a:pt x="792447" y="182274"/>
                      </a:lnTo>
                      <a:lnTo>
                        <a:pt x="812142" y="124854"/>
                      </a:lnTo>
                      <a:lnTo>
                        <a:pt x="830739" y="67893"/>
                      </a:lnTo>
                      <a:lnTo>
                        <a:pt x="667435" y="67893"/>
                      </a:lnTo>
                      <a:lnTo>
                        <a:pt x="657665" y="97787"/>
                      </a:lnTo>
                      <a:lnTo>
                        <a:pt x="636489" y="158247"/>
                      </a:lnTo>
                      <a:lnTo>
                        <a:pt x="614320" y="213459"/>
                      </a:lnTo>
                      <a:lnTo>
                        <a:pt x="590930" y="263614"/>
                      </a:lnTo>
                      <a:lnTo>
                        <a:pt x="566091" y="308904"/>
                      </a:lnTo>
                      <a:lnTo>
                        <a:pt x="539577" y="349523"/>
                      </a:lnTo>
                      <a:lnTo>
                        <a:pt x="511161" y="385662"/>
                      </a:lnTo>
                      <a:lnTo>
                        <a:pt x="480614" y="417513"/>
                      </a:lnTo>
                      <a:lnTo>
                        <a:pt x="447711" y="445269"/>
                      </a:lnTo>
                      <a:lnTo>
                        <a:pt x="412223" y="469121"/>
                      </a:lnTo>
                      <a:lnTo>
                        <a:pt x="373924" y="489262"/>
                      </a:lnTo>
                      <a:lnTo>
                        <a:pt x="332586" y="505884"/>
                      </a:lnTo>
                      <a:lnTo>
                        <a:pt x="287982" y="519180"/>
                      </a:lnTo>
                      <a:lnTo>
                        <a:pt x="239885" y="529341"/>
                      </a:lnTo>
                      <a:lnTo>
                        <a:pt x="188067" y="536559"/>
                      </a:lnTo>
                      <a:lnTo>
                        <a:pt x="281300" y="0"/>
                      </a:lnTo>
                      <a:close/>
                    </a:path>
                  </a:pathLst>
                </a:custGeom>
                <a:solidFill>
                  <a:srgbClr val="3E3A3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sp>
              <p:nvSpPr>
                <p:cNvPr id="74" name="Google Shape;74;p1"/>
                <p:cNvSpPr/>
                <p:nvPr/>
              </p:nvSpPr>
              <p:spPr>
                <a:xfrm>
                  <a:off x="1053264" y="4750253"/>
                  <a:ext cx="841375" cy="704850"/>
                </a:xfrm>
                <a:custGeom>
                  <a:rect b="b" l="l" r="r" t="t"/>
                  <a:pathLst>
                    <a:path extrusionOk="0" h="704850" w="841375">
                      <a:moveTo>
                        <a:pt x="673696" y="0"/>
                      </a:moveTo>
                      <a:lnTo>
                        <a:pt x="511984" y="0"/>
                      </a:lnTo>
                      <a:lnTo>
                        <a:pt x="492110" y="114111"/>
                      </a:lnTo>
                      <a:lnTo>
                        <a:pt x="69495" y="114111"/>
                      </a:lnTo>
                      <a:lnTo>
                        <a:pt x="43569" y="263133"/>
                      </a:lnTo>
                      <a:lnTo>
                        <a:pt x="465284" y="263133"/>
                      </a:lnTo>
                      <a:lnTo>
                        <a:pt x="452552" y="309777"/>
                      </a:lnTo>
                      <a:lnTo>
                        <a:pt x="436648" y="351812"/>
                      </a:lnTo>
                      <a:lnTo>
                        <a:pt x="417382" y="389388"/>
                      </a:lnTo>
                      <a:lnTo>
                        <a:pt x="394562" y="422657"/>
                      </a:lnTo>
                      <a:lnTo>
                        <a:pt x="367999" y="451768"/>
                      </a:lnTo>
                      <a:lnTo>
                        <a:pt x="337501" y="476872"/>
                      </a:lnTo>
                      <a:lnTo>
                        <a:pt x="302878" y="498120"/>
                      </a:lnTo>
                      <a:lnTo>
                        <a:pt x="263940" y="515663"/>
                      </a:lnTo>
                      <a:lnTo>
                        <a:pt x="220496" y="529650"/>
                      </a:lnTo>
                      <a:lnTo>
                        <a:pt x="172356" y="540232"/>
                      </a:lnTo>
                      <a:lnTo>
                        <a:pt x="119328" y="547560"/>
                      </a:lnTo>
                      <a:lnTo>
                        <a:pt x="61223" y="551784"/>
                      </a:lnTo>
                      <a:lnTo>
                        <a:pt x="26323" y="553344"/>
                      </a:lnTo>
                      <a:lnTo>
                        <a:pt x="0" y="704837"/>
                      </a:lnTo>
                      <a:lnTo>
                        <a:pt x="53569" y="702910"/>
                      </a:lnTo>
                      <a:lnTo>
                        <a:pt x="111022" y="699443"/>
                      </a:lnTo>
                      <a:lnTo>
                        <a:pt x="165360" y="693298"/>
                      </a:lnTo>
                      <a:lnTo>
                        <a:pt x="216615" y="684451"/>
                      </a:lnTo>
                      <a:lnTo>
                        <a:pt x="264818" y="672877"/>
                      </a:lnTo>
                      <a:lnTo>
                        <a:pt x="309999" y="658551"/>
                      </a:lnTo>
                      <a:lnTo>
                        <a:pt x="352189" y="641449"/>
                      </a:lnTo>
                      <a:lnTo>
                        <a:pt x="391419" y="621547"/>
                      </a:lnTo>
                      <a:lnTo>
                        <a:pt x="427720" y="598819"/>
                      </a:lnTo>
                      <a:lnTo>
                        <a:pt x="461123" y="573243"/>
                      </a:lnTo>
                      <a:lnTo>
                        <a:pt x="491659" y="544792"/>
                      </a:lnTo>
                      <a:lnTo>
                        <a:pt x="519359" y="513442"/>
                      </a:lnTo>
                      <a:lnTo>
                        <a:pt x="544253" y="479169"/>
                      </a:lnTo>
                      <a:lnTo>
                        <a:pt x="566373" y="441949"/>
                      </a:lnTo>
                      <a:lnTo>
                        <a:pt x="585750" y="401757"/>
                      </a:lnTo>
                      <a:lnTo>
                        <a:pt x="602414" y="358568"/>
                      </a:lnTo>
                      <a:lnTo>
                        <a:pt x="616397" y="312357"/>
                      </a:lnTo>
                      <a:lnTo>
                        <a:pt x="627729" y="263101"/>
                      </a:lnTo>
                      <a:lnTo>
                        <a:pt x="815231" y="263101"/>
                      </a:lnTo>
                      <a:lnTo>
                        <a:pt x="841147" y="114069"/>
                      </a:lnTo>
                      <a:lnTo>
                        <a:pt x="653854" y="114069"/>
                      </a:lnTo>
                      <a:lnTo>
                        <a:pt x="673696" y="0"/>
                      </a:lnTo>
                      <a:close/>
                    </a:path>
                  </a:pathLst>
                </a:custGeom>
                <a:solidFill>
                  <a:srgbClr val="3E3A3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grpSp>
          <p:grpSp>
            <p:nvGrpSpPr>
              <p:cNvPr id="75" name="Google Shape;75;p1"/>
              <p:cNvGrpSpPr/>
              <p:nvPr/>
            </p:nvGrpSpPr>
            <p:grpSpPr>
              <a:xfrm>
                <a:off x="1053255" y="5849518"/>
                <a:ext cx="5864225" cy="995044"/>
                <a:chOff x="1053255" y="5849518"/>
                <a:chExt cx="5864225" cy="995044"/>
              </a:xfrm>
            </p:grpSpPr>
            <p:sp>
              <p:nvSpPr>
                <p:cNvPr id="76" name="Google Shape;76;p1"/>
                <p:cNvSpPr/>
                <p:nvPr/>
              </p:nvSpPr>
              <p:spPr>
                <a:xfrm>
                  <a:off x="1053255" y="5849518"/>
                  <a:ext cx="5864225" cy="995044"/>
                </a:xfrm>
                <a:custGeom>
                  <a:rect b="b" l="l" r="r" t="t"/>
                  <a:pathLst>
                    <a:path extrusionOk="0" h="995045" w="5864225">
                      <a:moveTo>
                        <a:pt x="5863695" y="0"/>
                      </a:moveTo>
                      <a:lnTo>
                        <a:pt x="0" y="0"/>
                      </a:lnTo>
                      <a:lnTo>
                        <a:pt x="0" y="994734"/>
                      </a:lnTo>
                      <a:lnTo>
                        <a:pt x="5863695" y="994734"/>
                      </a:lnTo>
                      <a:lnTo>
                        <a:pt x="5863695" y="0"/>
                      </a:lnTo>
                      <a:close/>
                    </a:path>
                  </a:pathLst>
                </a:custGeom>
                <a:solidFill>
                  <a:srgbClr val="3E3A3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sp>
              <p:nvSpPr>
                <p:cNvPr id="77" name="Google Shape;77;p1"/>
                <p:cNvSpPr/>
                <p:nvPr/>
              </p:nvSpPr>
              <p:spPr>
                <a:xfrm>
                  <a:off x="1935365" y="6001606"/>
                  <a:ext cx="4099560" cy="690880"/>
                </a:xfrm>
                <a:custGeom>
                  <a:rect b="b" l="l" r="r" t="t"/>
                  <a:pathLst>
                    <a:path extrusionOk="0" h="690879" w="4099560">
                      <a:moveTo>
                        <a:pt x="733971" y="157365"/>
                      </a:moveTo>
                      <a:lnTo>
                        <a:pt x="661416" y="58585"/>
                      </a:lnTo>
                      <a:lnTo>
                        <a:pt x="647077" y="62763"/>
                      </a:lnTo>
                      <a:lnTo>
                        <a:pt x="631774" y="66230"/>
                      </a:lnTo>
                      <a:lnTo>
                        <a:pt x="616407" y="68605"/>
                      </a:lnTo>
                      <a:lnTo>
                        <a:pt x="601878" y="69481"/>
                      </a:lnTo>
                      <a:lnTo>
                        <a:pt x="10909" y="69481"/>
                      </a:lnTo>
                      <a:lnTo>
                        <a:pt x="0" y="194195"/>
                      </a:lnTo>
                      <a:lnTo>
                        <a:pt x="504748" y="194195"/>
                      </a:lnTo>
                      <a:lnTo>
                        <a:pt x="488835" y="213283"/>
                      </a:lnTo>
                      <a:lnTo>
                        <a:pt x="464096" y="241058"/>
                      </a:lnTo>
                      <a:lnTo>
                        <a:pt x="429526" y="276936"/>
                      </a:lnTo>
                      <a:lnTo>
                        <a:pt x="384124" y="320382"/>
                      </a:lnTo>
                      <a:lnTo>
                        <a:pt x="326898" y="370814"/>
                      </a:lnTo>
                      <a:lnTo>
                        <a:pt x="301993" y="346976"/>
                      </a:lnTo>
                      <a:lnTo>
                        <a:pt x="277596" y="324459"/>
                      </a:lnTo>
                      <a:lnTo>
                        <a:pt x="251040" y="301485"/>
                      </a:lnTo>
                      <a:lnTo>
                        <a:pt x="219671" y="276225"/>
                      </a:lnTo>
                      <a:lnTo>
                        <a:pt x="120002" y="372491"/>
                      </a:lnTo>
                      <a:lnTo>
                        <a:pt x="177533" y="423672"/>
                      </a:lnTo>
                      <a:lnTo>
                        <a:pt x="224663" y="470535"/>
                      </a:lnTo>
                      <a:lnTo>
                        <a:pt x="262623" y="513194"/>
                      </a:lnTo>
                      <a:lnTo>
                        <a:pt x="292658" y="551713"/>
                      </a:lnTo>
                      <a:lnTo>
                        <a:pt x="315976" y="586206"/>
                      </a:lnTo>
                      <a:lnTo>
                        <a:pt x="347408" y="643394"/>
                      </a:lnTo>
                      <a:lnTo>
                        <a:pt x="357974" y="666292"/>
                      </a:lnTo>
                      <a:lnTo>
                        <a:pt x="385483" y="643102"/>
                      </a:lnTo>
                      <a:lnTo>
                        <a:pt x="475348" y="568350"/>
                      </a:lnTo>
                      <a:lnTo>
                        <a:pt x="458558" y="538441"/>
                      </a:lnTo>
                      <a:lnTo>
                        <a:pt x="440499" y="511124"/>
                      </a:lnTo>
                      <a:lnTo>
                        <a:pt x="423202" y="487730"/>
                      </a:lnTo>
                      <a:lnTo>
                        <a:pt x="408660" y="469582"/>
                      </a:lnTo>
                      <a:lnTo>
                        <a:pt x="448551" y="434136"/>
                      </a:lnTo>
                      <a:lnTo>
                        <a:pt x="485686" y="400723"/>
                      </a:lnTo>
                      <a:lnTo>
                        <a:pt x="520738" y="368541"/>
                      </a:lnTo>
                      <a:lnTo>
                        <a:pt x="554418" y="336804"/>
                      </a:lnTo>
                      <a:lnTo>
                        <a:pt x="587425" y="304711"/>
                      </a:lnTo>
                      <a:lnTo>
                        <a:pt x="620458" y="271475"/>
                      </a:lnTo>
                      <a:lnTo>
                        <a:pt x="654202" y="236296"/>
                      </a:lnTo>
                      <a:lnTo>
                        <a:pt x="696582" y="190550"/>
                      </a:lnTo>
                      <a:lnTo>
                        <a:pt x="705370" y="181635"/>
                      </a:lnTo>
                      <a:lnTo>
                        <a:pt x="717321" y="170827"/>
                      </a:lnTo>
                      <a:lnTo>
                        <a:pt x="733971" y="157365"/>
                      </a:lnTo>
                      <a:close/>
                    </a:path>
                    <a:path extrusionOk="0" h="690879" w="4099560">
                      <a:moveTo>
                        <a:pt x="1468183" y="61099"/>
                      </a:moveTo>
                      <a:lnTo>
                        <a:pt x="943356" y="61099"/>
                      </a:lnTo>
                      <a:lnTo>
                        <a:pt x="932078" y="190017"/>
                      </a:lnTo>
                      <a:lnTo>
                        <a:pt x="1456905" y="190017"/>
                      </a:lnTo>
                      <a:lnTo>
                        <a:pt x="1468183" y="61099"/>
                      </a:lnTo>
                      <a:close/>
                    </a:path>
                    <a:path extrusionOk="0" h="690879" w="4099560">
                      <a:moveTo>
                        <a:pt x="1535366" y="479640"/>
                      </a:moveTo>
                      <a:lnTo>
                        <a:pt x="805459" y="479640"/>
                      </a:lnTo>
                      <a:lnTo>
                        <a:pt x="793826" y="612724"/>
                      </a:lnTo>
                      <a:lnTo>
                        <a:pt x="1523720" y="612724"/>
                      </a:lnTo>
                      <a:lnTo>
                        <a:pt x="1535366" y="479640"/>
                      </a:lnTo>
                      <a:close/>
                    </a:path>
                    <a:path extrusionOk="0" h="690879" w="4099560">
                      <a:moveTo>
                        <a:pt x="2289225" y="541566"/>
                      </a:moveTo>
                      <a:lnTo>
                        <a:pt x="2132698" y="541566"/>
                      </a:lnTo>
                      <a:lnTo>
                        <a:pt x="2226386" y="188341"/>
                      </a:lnTo>
                      <a:lnTo>
                        <a:pt x="1835467" y="188341"/>
                      </a:lnTo>
                      <a:lnTo>
                        <a:pt x="1825434" y="303009"/>
                      </a:lnTo>
                      <a:lnTo>
                        <a:pt x="2067344" y="303009"/>
                      </a:lnTo>
                      <a:lnTo>
                        <a:pt x="2004631" y="541566"/>
                      </a:lnTo>
                      <a:lnTo>
                        <a:pt x="1707476" y="541566"/>
                      </a:lnTo>
                      <a:lnTo>
                        <a:pt x="1697736" y="652894"/>
                      </a:lnTo>
                      <a:lnTo>
                        <a:pt x="2279485" y="652894"/>
                      </a:lnTo>
                      <a:lnTo>
                        <a:pt x="2289225" y="541566"/>
                      </a:lnTo>
                      <a:close/>
                    </a:path>
                    <a:path extrusionOk="0" h="690879" w="4099560">
                      <a:moveTo>
                        <a:pt x="2946323" y="169087"/>
                      </a:moveTo>
                      <a:lnTo>
                        <a:pt x="2937192" y="168249"/>
                      </a:lnTo>
                      <a:lnTo>
                        <a:pt x="2931337" y="168249"/>
                      </a:lnTo>
                      <a:lnTo>
                        <a:pt x="2789771" y="159867"/>
                      </a:lnTo>
                      <a:lnTo>
                        <a:pt x="2784805" y="226898"/>
                      </a:lnTo>
                      <a:lnTo>
                        <a:pt x="2775127" y="286486"/>
                      </a:lnTo>
                      <a:lnTo>
                        <a:pt x="2761208" y="339229"/>
                      </a:lnTo>
                      <a:lnTo>
                        <a:pt x="2743504" y="385699"/>
                      </a:lnTo>
                      <a:lnTo>
                        <a:pt x="2722499" y="426478"/>
                      </a:lnTo>
                      <a:lnTo>
                        <a:pt x="2698661" y="462153"/>
                      </a:lnTo>
                      <a:lnTo>
                        <a:pt x="2672461" y="493318"/>
                      </a:lnTo>
                      <a:lnTo>
                        <a:pt x="2644381" y="520547"/>
                      </a:lnTo>
                      <a:lnTo>
                        <a:pt x="2584424" y="565556"/>
                      </a:lnTo>
                      <a:lnTo>
                        <a:pt x="2522588" y="601840"/>
                      </a:lnTo>
                      <a:lnTo>
                        <a:pt x="2554071" y="623468"/>
                      </a:lnTo>
                      <a:lnTo>
                        <a:pt x="2580652" y="643686"/>
                      </a:lnTo>
                      <a:lnTo>
                        <a:pt x="2605557" y="665162"/>
                      </a:lnTo>
                      <a:lnTo>
                        <a:pt x="2632011" y="690562"/>
                      </a:lnTo>
                      <a:lnTo>
                        <a:pt x="2675077" y="663702"/>
                      </a:lnTo>
                      <a:lnTo>
                        <a:pt x="2715755" y="632002"/>
                      </a:lnTo>
                      <a:lnTo>
                        <a:pt x="2753487" y="596646"/>
                      </a:lnTo>
                      <a:lnTo>
                        <a:pt x="2787713" y="558850"/>
                      </a:lnTo>
                      <a:lnTo>
                        <a:pt x="2817888" y="519811"/>
                      </a:lnTo>
                      <a:lnTo>
                        <a:pt x="2843428" y="480733"/>
                      </a:lnTo>
                      <a:lnTo>
                        <a:pt x="2863786" y="442798"/>
                      </a:lnTo>
                      <a:lnTo>
                        <a:pt x="2881299" y="400862"/>
                      </a:lnTo>
                      <a:lnTo>
                        <a:pt x="2896819" y="353377"/>
                      </a:lnTo>
                      <a:lnTo>
                        <a:pt x="2910103" y="301828"/>
                      </a:lnTo>
                      <a:lnTo>
                        <a:pt x="2920974" y="247713"/>
                      </a:lnTo>
                      <a:lnTo>
                        <a:pt x="2929204" y="192519"/>
                      </a:lnTo>
                      <a:lnTo>
                        <a:pt x="2933547" y="190842"/>
                      </a:lnTo>
                      <a:lnTo>
                        <a:pt x="2944787" y="186664"/>
                      </a:lnTo>
                      <a:lnTo>
                        <a:pt x="2946323" y="169087"/>
                      </a:lnTo>
                      <a:close/>
                    </a:path>
                    <a:path extrusionOk="0" h="690879" w="4099560">
                      <a:moveTo>
                        <a:pt x="3280791" y="87058"/>
                      </a:moveTo>
                      <a:lnTo>
                        <a:pt x="3195345" y="1676"/>
                      </a:lnTo>
                      <a:lnTo>
                        <a:pt x="3179991" y="6032"/>
                      </a:lnTo>
                      <a:lnTo>
                        <a:pt x="3165995" y="8267"/>
                      </a:lnTo>
                      <a:lnTo>
                        <a:pt x="3153194" y="9220"/>
                      </a:lnTo>
                      <a:lnTo>
                        <a:pt x="2532583" y="9220"/>
                      </a:lnTo>
                      <a:lnTo>
                        <a:pt x="2521521" y="135597"/>
                      </a:lnTo>
                      <a:lnTo>
                        <a:pt x="3081515" y="135597"/>
                      </a:lnTo>
                      <a:lnTo>
                        <a:pt x="3049028" y="176644"/>
                      </a:lnTo>
                      <a:lnTo>
                        <a:pt x="3018015" y="212267"/>
                      </a:lnTo>
                      <a:lnTo>
                        <a:pt x="2986024" y="245287"/>
                      </a:lnTo>
                      <a:lnTo>
                        <a:pt x="2950616" y="278498"/>
                      </a:lnTo>
                      <a:lnTo>
                        <a:pt x="2909316" y="314718"/>
                      </a:lnTo>
                      <a:lnTo>
                        <a:pt x="2935554" y="336054"/>
                      </a:lnTo>
                      <a:lnTo>
                        <a:pt x="2957792" y="357314"/>
                      </a:lnTo>
                      <a:lnTo>
                        <a:pt x="2977858" y="380288"/>
                      </a:lnTo>
                      <a:lnTo>
                        <a:pt x="2997517" y="406806"/>
                      </a:lnTo>
                      <a:lnTo>
                        <a:pt x="3019729" y="385876"/>
                      </a:lnTo>
                      <a:lnTo>
                        <a:pt x="3076384" y="329539"/>
                      </a:lnTo>
                      <a:lnTo>
                        <a:pt x="3111411" y="292100"/>
                      </a:lnTo>
                      <a:lnTo>
                        <a:pt x="3151301" y="247129"/>
                      </a:lnTo>
                      <a:lnTo>
                        <a:pt x="3196348" y="193624"/>
                      </a:lnTo>
                      <a:lnTo>
                        <a:pt x="3246856" y="130568"/>
                      </a:lnTo>
                      <a:lnTo>
                        <a:pt x="3274568" y="94919"/>
                      </a:lnTo>
                      <a:lnTo>
                        <a:pt x="3280791" y="87058"/>
                      </a:lnTo>
                      <a:close/>
                    </a:path>
                    <a:path extrusionOk="0" h="690879" w="4099560">
                      <a:moveTo>
                        <a:pt x="3652951" y="15074"/>
                      </a:moveTo>
                      <a:lnTo>
                        <a:pt x="3642918" y="15074"/>
                      </a:lnTo>
                      <a:lnTo>
                        <a:pt x="3633774" y="14236"/>
                      </a:lnTo>
                      <a:lnTo>
                        <a:pt x="3495408" y="7531"/>
                      </a:lnTo>
                      <a:lnTo>
                        <a:pt x="3473881" y="253631"/>
                      </a:lnTo>
                      <a:lnTo>
                        <a:pt x="3462782" y="323405"/>
                      </a:lnTo>
                      <a:lnTo>
                        <a:pt x="3446640" y="373634"/>
                      </a:lnTo>
                      <a:lnTo>
                        <a:pt x="3417849" y="425221"/>
                      </a:lnTo>
                      <a:lnTo>
                        <a:pt x="3371532" y="477431"/>
                      </a:lnTo>
                      <a:lnTo>
                        <a:pt x="3328733" y="514096"/>
                      </a:lnTo>
                      <a:lnTo>
                        <a:pt x="3270974" y="554126"/>
                      </a:lnTo>
                      <a:lnTo>
                        <a:pt x="3303384" y="576503"/>
                      </a:lnTo>
                      <a:lnTo>
                        <a:pt x="3329432" y="596290"/>
                      </a:lnTo>
                      <a:lnTo>
                        <a:pt x="3352508" y="617804"/>
                      </a:lnTo>
                      <a:lnTo>
                        <a:pt x="3375990" y="645363"/>
                      </a:lnTo>
                      <a:lnTo>
                        <a:pt x="3408502" y="619175"/>
                      </a:lnTo>
                      <a:lnTo>
                        <a:pt x="3440823" y="591870"/>
                      </a:lnTo>
                      <a:lnTo>
                        <a:pt x="3472357" y="562711"/>
                      </a:lnTo>
                      <a:lnTo>
                        <a:pt x="3502456" y="530974"/>
                      </a:lnTo>
                      <a:lnTo>
                        <a:pt x="3530523" y="495960"/>
                      </a:lnTo>
                      <a:lnTo>
                        <a:pt x="3555923" y="456907"/>
                      </a:lnTo>
                      <a:lnTo>
                        <a:pt x="3578034" y="413131"/>
                      </a:lnTo>
                      <a:lnTo>
                        <a:pt x="3596259" y="363880"/>
                      </a:lnTo>
                      <a:lnTo>
                        <a:pt x="3609949" y="308444"/>
                      </a:lnTo>
                      <a:lnTo>
                        <a:pt x="3618509" y="246087"/>
                      </a:lnTo>
                      <a:lnTo>
                        <a:pt x="3636378" y="41846"/>
                      </a:lnTo>
                      <a:lnTo>
                        <a:pt x="3639870" y="40170"/>
                      </a:lnTo>
                      <a:lnTo>
                        <a:pt x="3651123" y="35991"/>
                      </a:lnTo>
                      <a:lnTo>
                        <a:pt x="3652951" y="15074"/>
                      </a:lnTo>
                      <a:close/>
                    </a:path>
                    <a:path extrusionOk="0" h="690879" w="4099560">
                      <a:moveTo>
                        <a:pt x="4099471" y="345706"/>
                      </a:moveTo>
                      <a:lnTo>
                        <a:pt x="4080230" y="313372"/>
                      </a:lnTo>
                      <a:lnTo>
                        <a:pt x="4065778" y="283552"/>
                      </a:lnTo>
                      <a:lnTo>
                        <a:pt x="4054818" y="253415"/>
                      </a:lnTo>
                      <a:lnTo>
                        <a:pt x="4046004" y="220141"/>
                      </a:lnTo>
                      <a:lnTo>
                        <a:pt x="4023347" y="247662"/>
                      </a:lnTo>
                      <a:lnTo>
                        <a:pt x="3992715" y="282397"/>
                      </a:lnTo>
                      <a:lnTo>
                        <a:pt x="3955084" y="321627"/>
                      </a:lnTo>
                      <a:lnTo>
                        <a:pt x="3911447" y="362686"/>
                      </a:lnTo>
                      <a:lnTo>
                        <a:pt x="3862755" y="402856"/>
                      </a:lnTo>
                      <a:lnTo>
                        <a:pt x="3810012" y="439445"/>
                      </a:lnTo>
                      <a:lnTo>
                        <a:pt x="3845687" y="31800"/>
                      </a:lnTo>
                      <a:lnTo>
                        <a:pt x="3853510" y="28448"/>
                      </a:lnTo>
                      <a:lnTo>
                        <a:pt x="3862247" y="24282"/>
                      </a:lnTo>
                      <a:lnTo>
                        <a:pt x="3863644" y="8369"/>
                      </a:lnTo>
                      <a:lnTo>
                        <a:pt x="3856939" y="8369"/>
                      </a:lnTo>
                      <a:lnTo>
                        <a:pt x="3847808" y="7531"/>
                      </a:lnTo>
                      <a:lnTo>
                        <a:pt x="3710355" y="0"/>
                      </a:lnTo>
                      <a:lnTo>
                        <a:pt x="3664064" y="529018"/>
                      </a:lnTo>
                      <a:lnTo>
                        <a:pt x="3662273" y="546188"/>
                      </a:lnTo>
                      <a:lnTo>
                        <a:pt x="3660063" y="562813"/>
                      </a:lnTo>
                      <a:lnTo>
                        <a:pt x="3657562" y="579272"/>
                      </a:lnTo>
                      <a:lnTo>
                        <a:pt x="3654971" y="596036"/>
                      </a:lnTo>
                      <a:lnTo>
                        <a:pt x="3738613" y="652894"/>
                      </a:lnTo>
                      <a:lnTo>
                        <a:pt x="3817391" y="596036"/>
                      </a:lnTo>
                      <a:lnTo>
                        <a:pt x="3843972" y="577557"/>
                      </a:lnTo>
                      <a:lnTo>
                        <a:pt x="3882491" y="549300"/>
                      </a:lnTo>
                      <a:lnTo>
                        <a:pt x="3922953" y="516585"/>
                      </a:lnTo>
                      <a:lnTo>
                        <a:pt x="3963797" y="481126"/>
                      </a:lnTo>
                      <a:lnTo>
                        <a:pt x="4003433" y="444601"/>
                      </a:lnTo>
                      <a:lnTo>
                        <a:pt x="4008729" y="439445"/>
                      </a:lnTo>
                      <a:lnTo>
                        <a:pt x="4040301" y="408724"/>
                      </a:lnTo>
                      <a:lnTo>
                        <a:pt x="4072839" y="375196"/>
                      </a:lnTo>
                      <a:lnTo>
                        <a:pt x="4099471" y="345706"/>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grpSp>
        </p:grpSp>
        <p:sp>
          <p:nvSpPr>
            <p:cNvPr id="78" name="Google Shape;78;p1"/>
            <p:cNvSpPr txBox="1"/>
            <p:nvPr/>
          </p:nvSpPr>
          <p:spPr>
            <a:xfrm>
              <a:off x="632249" y="4356469"/>
              <a:ext cx="3562945" cy="400110"/>
            </a:xfrm>
            <a:prstGeom prst="rect">
              <a:avLst/>
            </a:prstGeom>
            <a:noFill/>
            <a:ln>
              <a:noFill/>
            </a:ln>
          </p:spPr>
          <p:txBody>
            <a:bodyPr anchorCtr="0" anchor="b" bIns="0" lIns="0" spcFirstLastPara="1" rIns="0" wrap="square" tIns="15225">
              <a:spAutoFit/>
            </a:bodyPr>
            <a:lstStyle/>
            <a:p>
              <a:pPr indent="0" lvl="0" marL="12700" marR="0" rtl="0" algn="just">
                <a:lnSpc>
                  <a:spcPct val="100000"/>
                </a:lnSpc>
                <a:spcBef>
                  <a:spcPts val="0"/>
                </a:spcBef>
                <a:spcAft>
                  <a:spcPts val="0"/>
                </a:spcAft>
                <a:buClr>
                  <a:srgbClr val="3E3A39"/>
                </a:buClr>
                <a:buSzPts val="2500"/>
                <a:buFont typeface="Meiryo"/>
                <a:buNone/>
              </a:pPr>
              <a:r>
                <a:rPr b="1" i="0" lang="ja-JP" sz="2500" u="none" cap="none" strike="noStrike">
                  <a:solidFill>
                    <a:srgbClr val="404040"/>
                  </a:solidFill>
                  <a:latin typeface="Meiryo"/>
                  <a:ea typeface="Meiryo"/>
                  <a:cs typeface="Meiryo"/>
                  <a:sym typeface="Meiryo"/>
                </a:rPr>
                <a:t>-基本的な使い方-</a:t>
              </a:r>
              <a:endParaRPr b="1" i="1" sz="1200" u="none" cap="none" strike="noStrike">
                <a:solidFill>
                  <a:srgbClr val="404040"/>
                </a:solidFill>
                <a:latin typeface="Meiryo"/>
                <a:ea typeface="Meiryo"/>
                <a:cs typeface="Meiryo"/>
                <a:sym typeface="Meiryo"/>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3"/>
          <p:cNvSpPr txBox="1"/>
          <p:nvPr/>
        </p:nvSpPr>
        <p:spPr>
          <a:xfrm>
            <a:off x="285088" y="276925"/>
            <a:ext cx="9758071" cy="40011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500"/>
              <a:buFont typeface="Meiryo"/>
              <a:buNone/>
            </a:pPr>
            <a:r>
              <a:rPr b="1" i="0" lang="ja-JP" sz="2500" u="none" cap="none" strike="noStrike">
                <a:solidFill>
                  <a:srgbClr val="FFFFFF"/>
                </a:solidFill>
                <a:latin typeface="Meiryo"/>
                <a:ea typeface="Meiryo"/>
                <a:cs typeface="Meiryo"/>
                <a:sym typeface="Meiryo"/>
              </a:rPr>
              <a:t>生成AIへチャットを送信 </a:t>
            </a:r>
            <a:r>
              <a:rPr b="1" i="0" lang="ja-JP" sz="1200" u="none" cap="none" strike="noStrike">
                <a:solidFill>
                  <a:srgbClr val="FFFFFF"/>
                </a:solidFill>
                <a:latin typeface="Meiryo"/>
                <a:ea typeface="Meiryo"/>
                <a:cs typeface="Meiryo"/>
                <a:sym typeface="Meiryo"/>
              </a:rPr>
              <a:t>ナレフルチャットの基本操作</a:t>
            </a:r>
            <a:endParaRPr b="1" i="1" sz="1200" u="none" cap="none" strike="noStrike">
              <a:solidFill>
                <a:srgbClr val="FFFFFF"/>
              </a:solidFill>
              <a:latin typeface="Meiryo"/>
              <a:ea typeface="Meiryo"/>
              <a:cs typeface="Meiryo"/>
              <a:sym typeface="Meiryo"/>
            </a:endParaRPr>
          </a:p>
        </p:txBody>
      </p:sp>
      <p:sp>
        <p:nvSpPr>
          <p:cNvPr id="255" name="Google Shape;255;p13"/>
          <p:cNvSpPr txBox="1"/>
          <p:nvPr/>
        </p:nvSpPr>
        <p:spPr>
          <a:xfrm>
            <a:off x="735794" y="4377515"/>
            <a:ext cx="10398300" cy="1525200"/>
          </a:xfrm>
          <a:prstGeom prst="rect">
            <a:avLst/>
          </a:prstGeom>
          <a:noFill/>
          <a:ln>
            <a:noFill/>
          </a:ln>
        </p:spPr>
        <p:txBody>
          <a:bodyPr anchorCtr="0" anchor="t" bIns="0" lIns="0" spcFirstLastPara="1" rIns="0" wrap="square" tIns="285750">
            <a:spAutoFit/>
          </a:bodyPr>
          <a:lstStyle/>
          <a:p>
            <a:pPr indent="0" lvl="0" marL="12700" marR="0" rtl="0" algn="just">
              <a:lnSpc>
                <a:spcPct val="150000"/>
              </a:lnSpc>
              <a:spcBef>
                <a:spcPts val="50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①チャット入力フォーム左下の［モデル選択］を押す</a:t>
            </a:r>
            <a:endParaRPr b="1" i="0" sz="1800" u="none" cap="none" strike="noStrike">
              <a:solidFill>
                <a:srgbClr val="404040"/>
              </a:solidFill>
              <a:latin typeface="Meiryo"/>
              <a:ea typeface="Meiryo"/>
              <a:cs typeface="Meiryo"/>
              <a:sym typeface="Meiryo"/>
            </a:endParaRPr>
          </a:p>
          <a:p>
            <a:pPr indent="0" lvl="0" marL="12700" marR="0" rtl="0" algn="just">
              <a:lnSpc>
                <a:spcPct val="150000"/>
              </a:lnSpc>
              <a:spcBef>
                <a:spcPts val="50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②モデル一覧から、使用したいモデルを選択</a:t>
            </a:r>
            <a:endParaRPr i="0" sz="1400" u="none" cap="none" strike="noStrike">
              <a:solidFill>
                <a:srgbClr val="404040"/>
              </a:solidFill>
              <a:latin typeface="Meiryo"/>
              <a:ea typeface="Meiryo"/>
              <a:cs typeface="Meiryo"/>
              <a:sym typeface="Meiryo"/>
            </a:endParaRPr>
          </a:p>
          <a:p>
            <a:pPr indent="0" lvl="0" marL="12700" marR="0" rtl="0" algn="just">
              <a:lnSpc>
                <a:spcPct val="150000"/>
              </a:lnSpc>
              <a:spcBef>
                <a:spcPts val="50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※モデル名上にマウスを移動すると、モデルごとの特徴が確認可能！</a:t>
            </a:r>
            <a:endParaRPr i="0" sz="1800" u="none" cap="none" strike="noStrike">
              <a:solidFill>
                <a:srgbClr val="404040"/>
              </a:solidFill>
              <a:latin typeface="Meiryo"/>
              <a:ea typeface="Meiryo"/>
              <a:cs typeface="Meiryo"/>
              <a:sym typeface="Meiryo"/>
            </a:endParaRPr>
          </a:p>
        </p:txBody>
      </p:sp>
      <p:pic>
        <p:nvPicPr>
          <p:cNvPr id="256" name="Google Shape;256;p13"/>
          <p:cNvPicPr preferRelativeResize="0"/>
          <p:nvPr/>
        </p:nvPicPr>
        <p:blipFill rotWithShape="1">
          <a:blip r:embed="rId3">
            <a:alphaModFix/>
          </a:blip>
          <a:srcRect b="0" l="0" r="21547" t="0"/>
          <a:stretch/>
        </p:blipFill>
        <p:spPr>
          <a:xfrm>
            <a:off x="911082" y="2171885"/>
            <a:ext cx="4685315" cy="2185890"/>
          </a:xfrm>
          <a:prstGeom prst="rect">
            <a:avLst/>
          </a:prstGeom>
          <a:noFill/>
          <a:ln>
            <a:noFill/>
          </a:ln>
          <a:effectLst>
            <a:outerShdw blurRad="50800" rotWithShape="0" algn="tl" dir="2700000" dist="38100">
              <a:srgbClr val="000000">
                <a:alpha val="7450"/>
              </a:srgbClr>
            </a:outerShdw>
          </a:effectLst>
        </p:spPr>
      </p:pic>
      <p:pic>
        <p:nvPicPr>
          <p:cNvPr id="257" name="Google Shape;257;p13"/>
          <p:cNvPicPr preferRelativeResize="0"/>
          <p:nvPr/>
        </p:nvPicPr>
        <p:blipFill rotWithShape="1">
          <a:blip r:embed="rId4">
            <a:alphaModFix/>
          </a:blip>
          <a:srcRect b="6024" l="24675" r="23794" t="-6024"/>
          <a:stretch/>
        </p:blipFill>
        <p:spPr>
          <a:xfrm>
            <a:off x="6552655" y="1934777"/>
            <a:ext cx="3477542" cy="2412558"/>
          </a:xfrm>
          <a:prstGeom prst="rect">
            <a:avLst/>
          </a:prstGeom>
          <a:noFill/>
          <a:ln>
            <a:noFill/>
          </a:ln>
        </p:spPr>
      </p:pic>
      <p:grpSp>
        <p:nvGrpSpPr>
          <p:cNvPr id="258" name="Google Shape;258;p13"/>
          <p:cNvGrpSpPr/>
          <p:nvPr/>
        </p:nvGrpSpPr>
        <p:grpSpPr>
          <a:xfrm>
            <a:off x="6897893" y="4377515"/>
            <a:ext cx="4894857" cy="1159461"/>
            <a:chOff x="6804952" y="5356201"/>
            <a:chExt cx="4894857" cy="1159461"/>
          </a:xfrm>
        </p:grpSpPr>
        <p:sp>
          <p:nvSpPr>
            <p:cNvPr id="259" name="Google Shape;259;p13"/>
            <p:cNvSpPr/>
            <p:nvPr/>
          </p:nvSpPr>
          <p:spPr>
            <a:xfrm>
              <a:off x="6804952" y="5444903"/>
              <a:ext cx="4894857" cy="1070759"/>
            </a:xfrm>
            <a:prstGeom prst="roundRect">
              <a:avLst>
                <a:gd fmla="val 16667" name="adj"/>
              </a:avLst>
            </a:prstGeom>
            <a:solidFill>
              <a:srgbClr val="F9F9F9"/>
            </a:solidFill>
            <a:ln cap="flat" cmpd="sng" w="38100">
              <a:solidFill>
                <a:srgbClr val="F7AC3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0" name="Google Shape;260;p13"/>
            <p:cNvSpPr txBox="1"/>
            <p:nvPr/>
          </p:nvSpPr>
          <p:spPr>
            <a:xfrm>
              <a:off x="7097903" y="5356201"/>
              <a:ext cx="4454100" cy="1027500"/>
            </a:xfrm>
            <a:prstGeom prst="rect">
              <a:avLst/>
            </a:prstGeom>
            <a:noFill/>
            <a:ln>
              <a:noFill/>
            </a:ln>
          </p:spPr>
          <p:txBody>
            <a:bodyPr anchorCtr="0" anchor="t" bIns="0" lIns="0" spcFirstLastPara="1" rIns="0" wrap="square" tIns="285750">
              <a:spAutoFit/>
            </a:bodyPr>
            <a:lstStyle/>
            <a:p>
              <a:pPr indent="0" lvl="0" marL="12700" marR="0" rtl="0" algn="just">
                <a:lnSpc>
                  <a:spcPct val="100000"/>
                </a:lnSpc>
                <a:spcBef>
                  <a:spcPts val="0"/>
                </a:spcBef>
                <a:spcAft>
                  <a:spcPts val="0"/>
                </a:spcAft>
                <a:buClr>
                  <a:srgbClr val="000000"/>
                </a:buClr>
                <a:buSzPts val="1600"/>
                <a:buFont typeface="Arial"/>
                <a:buNone/>
              </a:pPr>
              <a:r>
                <a:rPr b="1" i="0" lang="ja-JP" sz="1600" u="none" cap="none" strike="noStrike">
                  <a:solidFill>
                    <a:srgbClr val="404040"/>
                  </a:solidFill>
                  <a:latin typeface="Meiryo"/>
                  <a:ea typeface="Meiryo"/>
                  <a:cs typeface="Meiryo"/>
                  <a:sym typeface="Meiryo"/>
                </a:rPr>
                <a:t>Tips💡</a:t>
              </a:r>
              <a:endParaRPr b="1" i="0" sz="1600" u="none" cap="none" strike="noStrike">
                <a:solidFill>
                  <a:srgbClr val="404040"/>
                </a:solidFill>
                <a:latin typeface="Meiryo"/>
                <a:ea typeface="Meiryo"/>
                <a:cs typeface="Meiryo"/>
                <a:sym typeface="Meiryo"/>
              </a:endParaRPr>
            </a:p>
            <a:p>
              <a:pPr indent="0" lvl="0" marL="12700" marR="0" rtl="0" algn="just">
                <a:lnSpc>
                  <a:spcPct val="100000"/>
                </a:lnSpc>
                <a:spcBef>
                  <a:spcPts val="0"/>
                </a:spcBef>
                <a:spcAft>
                  <a:spcPts val="0"/>
                </a:spcAft>
                <a:buClr>
                  <a:srgbClr val="000000"/>
                </a:buClr>
                <a:buSzPts val="1600"/>
                <a:buFont typeface="Arial"/>
                <a:buNone/>
              </a:pPr>
              <a:r>
                <a:rPr b="1" i="0" lang="ja-JP" sz="1600" u="none" cap="none" strike="noStrike">
                  <a:solidFill>
                    <a:srgbClr val="404040"/>
                  </a:solidFill>
                  <a:latin typeface="Meiryo"/>
                  <a:ea typeface="Meiryo"/>
                  <a:cs typeface="Meiryo"/>
                  <a:sym typeface="Meiryo"/>
                </a:rPr>
                <a:t>生成AIはモデルごとに得意なことがあります！</a:t>
              </a:r>
              <a:endParaRPr b="1" i="0" sz="1600" u="none" cap="none" strike="noStrike">
                <a:solidFill>
                  <a:srgbClr val="404040"/>
                </a:solidFill>
                <a:latin typeface="Meiryo"/>
                <a:ea typeface="Meiryo"/>
                <a:cs typeface="Meiryo"/>
                <a:sym typeface="Meiryo"/>
              </a:endParaRPr>
            </a:p>
            <a:p>
              <a:pPr indent="0" lvl="0" marL="12700" marR="0" rtl="0" algn="just">
                <a:lnSpc>
                  <a:spcPct val="100000"/>
                </a:lnSpc>
                <a:spcBef>
                  <a:spcPts val="0"/>
                </a:spcBef>
                <a:spcAft>
                  <a:spcPts val="0"/>
                </a:spcAft>
                <a:buClr>
                  <a:srgbClr val="000000"/>
                </a:buClr>
                <a:buSzPts val="1600"/>
                <a:buFont typeface="Arial"/>
                <a:buNone/>
              </a:pPr>
              <a:r>
                <a:rPr b="1" i="0" lang="ja-JP" sz="1600" u="none" cap="none" strike="noStrike">
                  <a:solidFill>
                    <a:srgbClr val="404040"/>
                  </a:solidFill>
                  <a:latin typeface="Meiryo"/>
                  <a:ea typeface="Meiryo"/>
                  <a:cs typeface="Meiryo"/>
                  <a:sym typeface="Meiryo"/>
                </a:rPr>
                <a:t>迷ったら、[</a:t>
              </a:r>
              <a:r>
                <a:rPr b="1" lang="ja-JP" sz="1600">
                  <a:solidFill>
                    <a:srgbClr val="404040"/>
                  </a:solidFill>
                  <a:latin typeface="Meiryo"/>
                  <a:ea typeface="Meiryo"/>
                  <a:cs typeface="Meiryo"/>
                  <a:sym typeface="Meiryo"/>
                </a:rPr>
                <a:t>おまかせAI</a:t>
              </a:r>
              <a:r>
                <a:rPr b="1" i="0" lang="ja-JP" sz="1600" u="none" cap="none" strike="noStrike">
                  <a:solidFill>
                    <a:srgbClr val="404040"/>
                  </a:solidFill>
                  <a:latin typeface="Meiryo"/>
                  <a:ea typeface="Meiryo"/>
                  <a:cs typeface="Meiryo"/>
                  <a:sym typeface="Meiryo"/>
                </a:rPr>
                <a:t>モデル</a:t>
              </a:r>
              <a:r>
                <a:rPr b="1" lang="ja-JP" sz="1600">
                  <a:solidFill>
                    <a:srgbClr val="404040"/>
                  </a:solidFill>
                  <a:latin typeface="Meiryo"/>
                  <a:ea typeface="Meiryo"/>
                  <a:cs typeface="Meiryo"/>
                  <a:sym typeface="Meiryo"/>
                </a:rPr>
                <a:t>選択]</a:t>
              </a:r>
              <a:r>
                <a:rPr b="1" i="0" lang="ja-JP" sz="1600" u="none" cap="none" strike="noStrike">
                  <a:solidFill>
                    <a:srgbClr val="404040"/>
                  </a:solidFill>
                  <a:latin typeface="Meiryo"/>
                  <a:ea typeface="Meiryo"/>
                  <a:cs typeface="Meiryo"/>
                  <a:sym typeface="Meiryo"/>
                </a:rPr>
                <a:t>！</a:t>
              </a:r>
              <a:endParaRPr b="1" i="0" sz="1600" u="none" cap="none" strike="noStrike">
                <a:solidFill>
                  <a:srgbClr val="404040"/>
                </a:solidFill>
                <a:latin typeface="Meiryo"/>
                <a:ea typeface="Meiryo"/>
                <a:cs typeface="Meiryo"/>
                <a:sym typeface="Meiryo"/>
              </a:endParaRPr>
            </a:p>
          </p:txBody>
        </p:sp>
      </p:grpSp>
      <p:sp>
        <p:nvSpPr>
          <p:cNvPr id="261" name="Google Shape;261;p13"/>
          <p:cNvSpPr txBox="1"/>
          <p:nvPr/>
        </p:nvSpPr>
        <p:spPr>
          <a:xfrm>
            <a:off x="3885414" y="851249"/>
            <a:ext cx="10398300" cy="596400"/>
          </a:xfrm>
          <a:prstGeom prst="rect">
            <a:avLst/>
          </a:prstGeom>
          <a:noFill/>
          <a:ln>
            <a:noFill/>
          </a:ln>
        </p:spPr>
        <p:txBody>
          <a:bodyPr anchorCtr="0" anchor="t" bIns="0" lIns="0" spcFirstLastPara="1" rIns="0" wrap="square" tIns="285750">
            <a:spAutoFit/>
          </a:bodyPr>
          <a:lstStyle/>
          <a:p>
            <a:pPr indent="0" lvl="0" marL="12700" marR="0" rtl="0" algn="just">
              <a:lnSpc>
                <a:spcPct val="100000"/>
              </a:lnSpc>
              <a:spcBef>
                <a:spcPts val="0"/>
              </a:spcBef>
              <a:spcAft>
                <a:spcPts val="0"/>
              </a:spcAft>
              <a:buClr>
                <a:srgbClr val="000000"/>
              </a:buClr>
              <a:buSzPts val="1200"/>
              <a:buFont typeface="Arial"/>
              <a:buNone/>
            </a:pPr>
            <a:r>
              <a:rPr b="1" i="0" lang="ja-JP" sz="2000" u="none" cap="none" strike="noStrike">
                <a:solidFill>
                  <a:srgbClr val="404040"/>
                </a:solidFill>
                <a:latin typeface="Meiryo"/>
                <a:ea typeface="Meiryo"/>
                <a:cs typeface="Meiryo"/>
                <a:sym typeface="Meiryo"/>
              </a:rPr>
              <a:t>チャット送信時に利用するAIモデルを選択することができます。</a:t>
            </a:r>
            <a:endParaRPr b="1" i="0" sz="2000" u="none" cap="none" strike="noStrike">
              <a:solidFill>
                <a:srgbClr val="404040"/>
              </a:solidFill>
              <a:latin typeface="Meiryo"/>
              <a:ea typeface="Meiryo"/>
              <a:cs typeface="Meiryo"/>
              <a:sym typeface="Meiryo"/>
            </a:endParaRPr>
          </a:p>
        </p:txBody>
      </p:sp>
      <p:sp>
        <p:nvSpPr>
          <p:cNvPr id="262" name="Google Shape;262;p13"/>
          <p:cNvSpPr/>
          <p:nvPr/>
        </p:nvSpPr>
        <p:spPr>
          <a:xfrm rot="5400000">
            <a:off x="5773903" y="2847079"/>
            <a:ext cx="769620" cy="191026"/>
          </a:xfrm>
          <a:prstGeom prst="triangle">
            <a:avLst>
              <a:gd fmla="val 50990" name="adj"/>
            </a:avLst>
          </a:prstGeom>
          <a:solidFill>
            <a:srgbClr val="2B639B">
              <a:alpha val="4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63" name="Google Shape;263;p13"/>
          <p:cNvGrpSpPr/>
          <p:nvPr/>
        </p:nvGrpSpPr>
        <p:grpSpPr>
          <a:xfrm>
            <a:off x="378696" y="977487"/>
            <a:ext cx="2934806" cy="574536"/>
            <a:chOff x="601980" y="1446831"/>
            <a:chExt cx="2414882" cy="518067"/>
          </a:xfrm>
        </p:grpSpPr>
        <p:pic>
          <p:nvPicPr>
            <p:cNvPr id="264" name="Google Shape;264;p13"/>
            <p:cNvPicPr preferRelativeResize="0"/>
            <p:nvPr/>
          </p:nvPicPr>
          <p:blipFill rotWithShape="1">
            <a:blip r:embed="rId5">
              <a:alphaModFix/>
            </a:blip>
            <a:srcRect b="0" l="0" r="0" t="0"/>
            <a:stretch/>
          </p:blipFill>
          <p:spPr>
            <a:xfrm>
              <a:off x="601980" y="1446831"/>
              <a:ext cx="2414882" cy="518067"/>
            </a:xfrm>
            <a:prstGeom prst="rect">
              <a:avLst/>
            </a:prstGeom>
            <a:noFill/>
            <a:ln>
              <a:noFill/>
            </a:ln>
          </p:spPr>
        </p:pic>
        <p:sp>
          <p:nvSpPr>
            <p:cNvPr id="265" name="Google Shape;265;p13"/>
            <p:cNvSpPr txBox="1"/>
            <p:nvPr/>
          </p:nvSpPr>
          <p:spPr>
            <a:xfrm>
              <a:off x="812837" y="1560076"/>
              <a:ext cx="2031600" cy="29160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000"/>
                <a:buFont typeface="Meiryo"/>
                <a:buNone/>
              </a:pPr>
              <a:r>
                <a:rPr b="1" i="1" lang="ja-JP" sz="2000" u="none" cap="none" strike="noStrike">
                  <a:solidFill>
                    <a:srgbClr val="FFFFFF"/>
                  </a:solidFill>
                  <a:latin typeface="Meiryo"/>
                  <a:ea typeface="Meiryo"/>
                  <a:cs typeface="Meiryo"/>
                  <a:sym typeface="Meiryo"/>
                </a:rPr>
                <a:t>モデルの変更と特徴</a:t>
              </a:r>
              <a:endParaRPr b="1" i="1" sz="2000" u="none" cap="none" strike="noStrike">
                <a:solidFill>
                  <a:srgbClr val="FFFFFF"/>
                </a:solidFill>
                <a:latin typeface="Meiryo"/>
                <a:ea typeface="Meiryo"/>
                <a:cs typeface="Meiryo"/>
                <a:sym typeface="Meiryo"/>
              </a:endParaRPr>
            </a:p>
          </p:txBody>
        </p:sp>
      </p:grpSp>
      <p:sp>
        <p:nvSpPr>
          <p:cNvPr id="266" name="Google Shape;266;p13"/>
          <p:cNvSpPr txBox="1"/>
          <p:nvPr>
            <p:ph idx="12" type="sldNum"/>
          </p:nvPr>
        </p:nvSpPr>
        <p:spPr>
          <a:xfrm>
            <a:off x="11661601" y="6587600"/>
            <a:ext cx="394800" cy="292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r>
              <a:rPr b="1" lang="ja-JP">
                <a:solidFill>
                  <a:schemeClr val="lt1"/>
                </a:solidFill>
              </a:rPr>
              <a:t>9</a:t>
            </a:r>
            <a:endParaRPr b="1">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4"/>
          <p:cNvSpPr txBox="1"/>
          <p:nvPr/>
        </p:nvSpPr>
        <p:spPr>
          <a:xfrm>
            <a:off x="285088" y="276925"/>
            <a:ext cx="9758071" cy="40011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500"/>
              <a:buFont typeface="Meiryo"/>
              <a:buNone/>
            </a:pPr>
            <a:r>
              <a:rPr b="1" i="0" lang="ja-JP" sz="2500" u="none" cap="none" strike="noStrike">
                <a:solidFill>
                  <a:srgbClr val="FFFFFF"/>
                </a:solidFill>
                <a:latin typeface="Meiryo"/>
                <a:ea typeface="Meiryo"/>
                <a:cs typeface="Meiryo"/>
                <a:sym typeface="Meiryo"/>
              </a:rPr>
              <a:t>生成AIへチャットを送信 </a:t>
            </a:r>
            <a:r>
              <a:rPr b="1" i="0" lang="ja-JP" sz="1200" u="none" cap="none" strike="noStrike">
                <a:solidFill>
                  <a:srgbClr val="FFFFFF"/>
                </a:solidFill>
                <a:latin typeface="Meiryo"/>
                <a:ea typeface="Meiryo"/>
                <a:cs typeface="Meiryo"/>
                <a:sym typeface="Meiryo"/>
              </a:rPr>
              <a:t>ナレフルチャットの基本操作</a:t>
            </a:r>
            <a:endParaRPr b="1" i="1" sz="1200" u="none" cap="none" strike="noStrike">
              <a:solidFill>
                <a:srgbClr val="FFFFFF"/>
              </a:solidFill>
              <a:latin typeface="Meiryo"/>
              <a:ea typeface="Meiryo"/>
              <a:cs typeface="Meiryo"/>
              <a:sym typeface="Meiryo"/>
            </a:endParaRPr>
          </a:p>
        </p:txBody>
      </p:sp>
      <p:sp>
        <p:nvSpPr>
          <p:cNvPr id="272" name="Google Shape;272;p14"/>
          <p:cNvSpPr txBox="1"/>
          <p:nvPr/>
        </p:nvSpPr>
        <p:spPr>
          <a:xfrm>
            <a:off x="757538" y="3965649"/>
            <a:ext cx="10398300" cy="2004900"/>
          </a:xfrm>
          <a:prstGeom prst="rect">
            <a:avLst/>
          </a:prstGeom>
          <a:noFill/>
          <a:ln>
            <a:noFill/>
          </a:ln>
        </p:spPr>
        <p:txBody>
          <a:bodyPr anchorCtr="0" anchor="t" bIns="0" lIns="0" spcFirstLastPara="1" rIns="0" wrap="square" tIns="285750">
            <a:spAutoFit/>
          </a:bodyPr>
          <a:lstStyle/>
          <a:p>
            <a:pPr indent="0" lvl="0" marL="12700" marR="0" rtl="0" algn="just">
              <a:lnSpc>
                <a:spcPct val="150000"/>
              </a:lnSpc>
              <a:spcBef>
                <a:spcPts val="50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①チャット入力フォームの［ファイル添付］を選択</a:t>
            </a:r>
            <a:endParaRPr b="1" i="0" sz="1800" u="none" cap="none" strike="noStrike">
              <a:solidFill>
                <a:srgbClr val="404040"/>
              </a:solidFill>
              <a:latin typeface="Meiryo"/>
              <a:ea typeface="Meiryo"/>
              <a:cs typeface="Meiryo"/>
              <a:sym typeface="Meiryo"/>
            </a:endParaRPr>
          </a:p>
          <a:p>
            <a:pPr indent="0" lvl="0" marL="12700" marR="0" rtl="0" algn="just">
              <a:lnSpc>
                <a:spcPct val="150000"/>
              </a:lnSpc>
              <a:spcBef>
                <a:spcPts val="50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②［ファイルをアップロード］もしくは［既存のファイルから選択］を押す</a:t>
            </a:r>
            <a:endParaRPr b="1" i="0" sz="1800" u="none" cap="none" strike="noStrike">
              <a:solidFill>
                <a:srgbClr val="404040"/>
              </a:solidFill>
              <a:latin typeface="Meiryo"/>
              <a:ea typeface="Meiryo"/>
              <a:cs typeface="Meiryo"/>
              <a:sym typeface="Meiryo"/>
            </a:endParaRPr>
          </a:p>
          <a:p>
            <a:pPr indent="0" lvl="0" marL="12700" marR="0" rtl="0" algn="just">
              <a:lnSpc>
                <a:spcPct val="150000"/>
              </a:lnSpc>
              <a:spcBef>
                <a:spcPts val="50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③使いたいファイルを選択すると、チャット入力フォームの上にファイルが添付される</a:t>
            </a:r>
            <a:endParaRPr b="1" i="0" sz="1800" u="none" cap="none" strike="noStrike">
              <a:solidFill>
                <a:srgbClr val="404040"/>
              </a:solidFill>
              <a:latin typeface="Meiryo"/>
              <a:ea typeface="Meiryo"/>
              <a:cs typeface="Meiryo"/>
              <a:sym typeface="Meiryo"/>
            </a:endParaRPr>
          </a:p>
          <a:p>
            <a:pPr indent="0" lvl="0" marL="12700" marR="0" rtl="0" algn="just">
              <a:lnSpc>
                <a:spcPct val="150000"/>
              </a:lnSpc>
              <a:spcBef>
                <a:spcPts val="50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④チャットを送信すると、添付ファイルの内容も踏まえ、AIが回答！</a:t>
            </a:r>
            <a:endParaRPr b="0" i="0" sz="1800" u="none" cap="none" strike="noStrike">
              <a:solidFill>
                <a:srgbClr val="404040"/>
              </a:solidFill>
              <a:latin typeface="Arial"/>
              <a:ea typeface="Arial"/>
              <a:cs typeface="Arial"/>
              <a:sym typeface="Arial"/>
            </a:endParaRPr>
          </a:p>
        </p:txBody>
      </p:sp>
      <p:sp>
        <p:nvSpPr>
          <p:cNvPr id="273" name="Google Shape;273;p14"/>
          <p:cNvSpPr/>
          <p:nvPr/>
        </p:nvSpPr>
        <p:spPr>
          <a:xfrm rot="5400000">
            <a:off x="5429326" y="2696199"/>
            <a:ext cx="769620" cy="191026"/>
          </a:xfrm>
          <a:prstGeom prst="triangle">
            <a:avLst>
              <a:gd fmla="val 50990" name="adj"/>
            </a:avLst>
          </a:prstGeom>
          <a:solidFill>
            <a:srgbClr val="2B639B">
              <a:alpha val="4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74" name="Google Shape;274;p14"/>
          <p:cNvPicPr preferRelativeResize="0"/>
          <p:nvPr/>
        </p:nvPicPr>
        <p:blipFill rotWithShape="1">
          <a:blip r:embed="rId3">
            <a:alphaModFix/>
          </a:blip>
          <a:srcRect b="0" l="0" r="22457" t="0"/>
          <a:stretch/>
        </p:blipFill>
        <p:spPr>
          <a:xfrm>
            <a:off x="601980" y="1981167"/>
            <a:ext cx="4787095" cy="1697527"/>
          </a:xfrm>
          <a:prstGeom prst="rect">
            <a:avLst/>
          </a:prstGeom>
          <a:noFill/>
          <a:ln>
            <a:noFill/>
          </a:ln>
        </p:spPr>
      </p:pic>
      <p:grpSp>
        <p:nvGrpSpPr>
          <p:cNvPr id="275" name="Google Shape;275;p14"/>
          <p:cNvGrpSpPr/>
          <p:nvPr/>
        </p:nvGrpSpPr>
        <p:grpSpPr>
          <a:xfrm>
            <a:off x="-120318" y="7231776"/>
            <a:ext cx="6231689" cy="2360656"/>
            <a:chOff x="6282352" y="4443503"/>
            <a:chExt cx="6231689" cy="2360656"/>
          </a:xfrm>
        </p:grpSpPr>
        <p:sp>
          <p:nvSpPr>
            <p:cNvPr id="276" name="Google Shape;276;p14"/>
            <p:cNvSpPr txBox="1"/>
            <p:nvPr/>
          </p:nvSpPr>
          <p:spPr>
            <a:xfrm>
              <a:off x="11529059" y="6634882"/>
              <a:ext cx="577545" cy="169277"/>
            </a:xfrm>
            <a:prstGeom prst="rect">
              <a:avLst/>
            </a:prstGeom>
            <a:noFill/>
            <a:ln>
              <a:noFill/>
            </a:ln>
          </p:spPr>
          <p:txBody>
            <a:bodyPr anchorCtr="0" anchor="b" bIns="0" lIns="0" spcFirstLastPara="1" rIns="0" wrap="square" tIns="15225">
              <a:spAutoFit/>
            </a:bodyPr>
            <a:lstStyle/>
            <a:p>
              <a:pPr indent="0" lvl="0" marL="12700" marR="0" rtl="0" algn="r">
                <a:lnSpc>
                  <a:spcPct val="100000"/>
                </a:lnSpc>
                <a:spcBef>
                  <a:spcPts val="0"/>
                </a:spcBef>
                <a:spcAft>
                  <a:spcPts val="0"/>
                </a:spcAft>
                <a:buClr>
                  <a:srgbClr val="FFFFFF"/>
                </a:buClr>
                <a:buSzPts val="1000"/>
                <a:buFont typeface="Meiryo"/>
                <a:buNone/>
              </a:pPr>
              <a:r>
                <a:rPr b="1" i="0" lang="ja-JP" sz="1000" u="none" cap="none" strike="noStrike">
                  <a:solidFill>
                    <a:srgbClr val="FFFFFF"/>
                  </a:solidFill>
                  <a:latin typeface="Meiryo"/>
                  <a:ea typeface="Meiryo"/>
                  <a:cs typeface="Meiryo"/>
                  <a:sym typeface="Meiryo"/>
                </a:rPr>
                <a:t>07</a:t>
              </a:r>
              <a:endParaRPr b="0" i="0" sz="1400" u="none" cap="none" strike="noStrike">
                <a:solidFill>
                  <a:srgbClr val="000000"/>
                </a:solidFill>
                <a:latin typeface="Arial"/>
                <a:ea typeface="Arial"/>
                <a:cs typeface="Arial"/>
                <a:sym typeface="Arial"/>
              </a:endParaRPr>
            </a:p>
          </p:txBody>
        </p:sp>
        <p:sp>
          <p:nvSpPr>
            <p:cNvPr id="277" name="Google Shape;277;p14"/>
            <p:cNvSpPr/>
            <p:nvPr/>
          </p:nvSpPr>
          <p:spPr>
            <a:xfrm>
              <a:off x="6282352" y="4614343"/>
              <a:ext cx="5397661" cy="1920240"/>
            </a:xfrm>
            <a:prstGeom prst="roundRect">
              <a:avLst>
                <a:gd fmla="val 16667" name="adj"/>
              </a:avLst>
            </a:prstGeom>
            <a:solidFill>
              <a:srgbClr val="F9F9F9"/>
            </a:solidFill>
            <a:ln cap="flat" cmpd="sng" w="38100">
              <a:solidFill>
                <a:srgbClr val="F7AC3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8" name="Google Shape;278;p14"/>
            <p:cNvSpPr txBox="1"/>
            <p:nvPr/>
          </p:nvSpPr>
          <p:spPr>
            <a:xfrm>
              <a:off x="6684751" y="4443503"/>
              <a:ext cx="3532858" cy="1965923"/>
            </a:xfrm>
            <a:prstGeom prst="rect">
              <a:avLst/>
            </a:prstGeom>
            <a:noFill/>
            <a:ln>
              <a:noFill/>
            </a:ln>
          </p:spPr>
          <p:txBody>
            <a:bodyPr anchorCtr="0" anchor="t" bIns="0" lIns="0" spcFirstLastPara="1" rIns="0" wrap="square" tIns="285750">
              <a:spAutoFit/>
            </a:bodyPr>
            <a:lstStyle/>
            <a:p>
              <a:pPr indent="0" lvl="0" marL="12700" marR="0" rtl="0" algn="just">
                <a:lnSpc>
                  <a:spcPct val="100000"/>
                </a:lnSpc>
                <a:spcBef>
                  <a:spcPts val="0"/>
                </a:spcBef>
                <a:spcAft>
                  <a:spcPts val="0"/>
                </a:spcAft>
                <a:buClr>
                  <a:srgbClr val="000000"/>
                </a:buClr>
                <a:buSzPts val="1200"/>
                <a:buFont typeface="Arial"/>
                <a:buNone/>
              </a:pPr>
              <a:r>
                <a:rPr b="1" i="0" lang="ja-JP" sz="1200" u="none" cap="none" strike="noStrike">
                  <a:solidFill>
                    <a:srgbClr val="3E3A39"/>
                  </a:solidFill>
                  <a:latin typeface="Meiryo"/>
                  <a:ea typeface="Meiryo"/>
                  <a:cs typeface="Meiryo"/>
                  <a:sym typeface="Meiryo"/>
                </a:rPr>
                <a:t>添付できるファイル形式</a:t>
              </a:r>
              <a:endParaRPr b="0" i="0" sz="1400" u="none" cap="none" strike="noStrike">
                <a:solidFill>
                  <a:srgbClr val="000000"/>
                </a:solidFill>
                <a:latin typeface="Arial"/>
                <a:ea typeface="Arial"/>
                <a:cs typeface="Arial"/>
                <a:sym typeface="Arial"/>
              </a:endParaRPr>
            </a:p>
            <a:p>
              <a:pPr indent="0" lvl="0" marL="12700" marR="0" rtl="0" algn="just">
                <a:lnSpc>
                  <a:spcPct val="100000"/>
                </a:lnSpc>
                <a:spcBef>
                  <a:spcPts val="500"/>
                </a:spcBef>
                <a:spcAft>
                  <a:spcPts val="0"/>
                </a:spcAft>
                <a:buClr>
                  <a:srgbClr val="000000"/>
                </a:buClr>
                <a:buSzPts val="1200"/>
                <a:buFont typeface="Arial"/>
                <a:buNone/>
              </a:pPr>
              <a:r>
                <a:rPr b="1" i="0" lang="ja-JP" sz="1200" u="none" cap="none" strike="noStrike">
                  <a:solidFill>
                    <a:srgbClr val="3E3A39"/>
                  </a:solidFill>
                  <a:latin typeface="Meiryo"/>
                  <a:ea typeface="Meiryo"/>
                  <a:cs typeface="Meiryo"/>
                  <a:sym typeface="Meiryo"/>
                </a:rPr>
                <a:t>. word</a:t>
              </a:r>
              <a:endParaRPr b="0" i="0" sz="1400" u="none" cap="none" strike="noStrike">
                <a:solidFill>
                  <a:srgbClr val="000000"/>
                </a:solidFill>
                <a:latin typeface="Arial"/>
                <a:ea typeface="Arial"/>
                <a:cs typeface="Arial"/>
                <a:sym typeface="Arial"/>
              </a:endParaRPr>
            </a:p>
            <a:p>
              <a:pPr indent="0" lvl="0" marL="12700" marR="0" rtl="0" algn="just">
                <a:lnSpc>
                  <a:spcPct val="100000"/>
                </a:lnSpc>
                <a:spcBef>
                  <a:spcPts val="500"/>
                </a:spcBef>
                <a:spcAft>
                  <a:spcPts val="0"/>
                </a:spcAft>
                <a:buClr>
                  <a:srgbClr val="000000"/>
                </a:buClr>
                <a:buSzPts val="1200"/>
                <a:buFont typeface="Arial"/>
                <a:buNone/>
              </a:pPr>
              <a:r>
                <a:rPr b="1" i="0" lang="ja-JP" sz="1200" u="none" cap="none" strike="noStrike">
                  <a:solidFill>
                    <a:srgbClr val="3E3A39"/>
                  </a:solidFill>
                  <a:latin typeface="Meiryo"/>
                  <a:ea typeface="Meiryo"/>
                  <a:cs typeface="Meiryo"/>
                  <a:sym typeface="Meiryo"/>
                </a:rPr>
                <a:t>. csv</a:t>
              </a:r>
              <a:endParaRPr b="0" i="0" sz="1400" u="none" cap="none" strike="noStrike">
                <a:solidFill>
                  <a:srgbClr val="000000"/>
                </a:solidFill>
                <a:latin typeface="Arial"/>
                <a:ea typeface="Arial"/>
                <a:cs typeface="Arial"/>
                <a:sym typeface="Arial"/>
              </a:endParaRPr>
            </a:p>
            <a:p>
              <a:pPr indent="0" lvl="0" marL="12700" marR="0" rtl="0" algn="just">
                <a:lnSpc>
                  <a:spcPct val="100000"/>
                </a:lnSpc>
                <a:spcBef>
                  <a:spcPts val="500"/>
                </a:spcBef>
                <a:spcAft>
                  <a:spcPts val="0"/>
                </a:spcAft>
                <a:buClr>
                  <a:srgbClr val="000000"/>
                </a:buClr>
                <a:buSzPts val="1200"/>
                <a:buFont typeface="Arial"/>
                <a:buNone/>
              </a:pPr>
              <a:r>
                <a:rPr b="1" i="0" lang="ja-JP" sz="1200" u="none" cap="none" strike="noStrike">
                  <a:solidFill>
                    <a:srgbClr val="3E3A39"/>
                  </a:solidFill>
                  <a:latin typeface="Meiryo"/>
                  <a:ea typeface="Meiryo"/>
                  <a:cs typeface="Meiryo"/>
                  <a:sym typeface="Meiryo"/>
                </a:rPr>
                <a:t>. pdf</a:t>
              </a:r>
              <a:endParaRPr b="0" i="0" sz="1400" u="none" cap="none" strike="noStrike">
                <a:solidFill>
                  <a:srgbClr val="000000"/>
                </a:solidFill>
                <a:latin typeface="Arial"/>
                <a:ea typeface="Arial"/>
                <a:cs typeface="Arial"/>
                <a:sym typeface="Arial"/>
              </a:endParaRPr>
            </a:p>
            <a:p>
              <a:pPr indent="0" lvl="0" marL="12700" marR="0" rtl="0" algn="just">
                <a:lnSpc>
                  <a:spcPct val="100000"/>
                </a:lnSpc>
                <a:spcBef>
                  <a:spcPts val="500"/>
                </a:spcBef>
                <a:spcAft>
                  <a:spcPts val="0"/>
                </a:spcAft>
                <a:buClr>
                  <a:srgbClr val="000000"/>
                </a:buClr>
                <a:buSzPts val="1200"/>
                <a:buFont typeface="Arial"/>
                <a:buNone/>
              </a:pPr>
              <a:r>
                <a:rPr b="1" i="0" lang="ja-JP" sz="1200" u="none" cap="none" strike="noStrike">
                  <a:solidFill>
                    <a:srgbClr val="3E3A39"/>
                  </a:solidFill>
                  <a:latin typeface="Meiryo"/>
                  <a:ea typeface="Meiryo"/>
                  <a:cs typeface="Meiryo"/>
                  <a:sym typeface="Meiryo"/>
                </a:rPr>
                <a:t>. json</a:t>
              </a:r>
              <a:endParaRPr b="1" i="0" sz="1200" u="none" cap="none" strike="noStrike">
                <a:solidFill>
                  <a:srgbClr val="3E3A39"/>
                </a:solidFill>
                <a:latin typeface="Meiryo"/>
                <a:ea typeface="Meiryo"/>
                <a:cs typeface="Meiryo"/>
                <a:sym typeface="Meiryo"/>
              </a:endParaRPr>
            </a:p>
            <a:p>
              <a:pPr indent="0" lvl="0" marL="12700" marR="0" rtl="0" algn="just">
                <a:lnSpc>
                  <a:spcPct val="100000"/>
                </a:lnSpc>
                <a:spcBef>
                  <a:spcPts val="500"/>
                </a:spcBef>
                <a:spcAft>
                  <a:spcPts val="0"/>
                </a:spcAft>
                <a:buClr>
                  <a:srgbClr val="000000"/>
                </a:buClr>
                <a:buSzPts val="1200"/>
                <a:buFont typeface="Arial"/>
                <a:buNone/>
              </a:pPr>
              <a:r>
                <a:rPr b="1" i="0" lang="ja-JP" sz="1200" u="none" cap="none" strike="noStrike">
                  <a:solidFill>
                    <a:srgbClr val="3E3A39"/>
                  </a:solidFill>
                  <a:latin typeface="Meiryo"/>
                  <a:ea typeface="Meiryo"/>
                  <a:cs typeface="Meiryo"/>
                  <a:sym typeface="Meiryo"/>
                </a:rPr>
                <a:t>. md (Markdown)</a:t>
              </a:r>
              <a:endParaRPr b="0" i="0" sz="1400" u="none" cap="none" strike="noStrike">
                <a:solidFill>
                  <a:srgbClr val="000000"/>
                </a:solidFill>
                <a:latin typeface="Arial"/>
                <a:ea typeface="Arial"/>
                <a:cs typeface="Arial"/>
                <a:sym typeface="Arial"/>
              </a:endParaRPr>
            </a:p>
            <a:p>
              <a:pPr indent="0" lvl="0" marL="12700" marR="0" rtl="0" algn="just">
                <a:lnSpc>
                  <a:spcPct val="100000"/>
                </a:lnSpc>
                <a:spcBef>
                  <a:spcPts val="500"/>
                </a:spcBef>
                <a:spcAft>
                  <a:spcPts val="0"/>
                </a:spcAft>
                <a:buClr>
                  <a:srgbClr val="000000"/>
                </a:buClr>
                <a:buSzPts val="1200"/>
                <a:buFont typeface="Arial"/>
                <a:buNone/>
              </a:pPr>
              <a:r>
                <a:rPr b="1" i="0" lang="ja-JP" sz="1200" u="none" cap="none" strike="noStrike">
                  <a:solidFill>
                    <a:srgbClr val="3E3A39"/>
                  </a:solidFill>
                  <a:latin typeface="Meiryo"/>
                  <a:ea typeface="Meiryo"/>
                  <a:cs typeface="Meiryo"/>
                  <a:sym typeface="Meiryo"/>
                </a:rPr>
                <a:t>. txt</a:t>
              </a:r>
              <a:endParaRPr b="0" i="0" sz="1400" u="none" cap="none" strike="noStrike">
                <a:solidFill>
                  <a:srgbClr val="000000"/>
                </a:solidFill>
                <a:latin typeface="Arial"/>
                <a:ea typeface="Arial"/>
                <a:cs typeface="Arial"/>
                <a:sym typeface="Arial"/>
              </a:endParaRPr>
            </a:p>
          </p:txBody>
        </p:sp>
        <p:sp>
          <p:nvSpPr>
            <p:cNvPr id="279" name="Google Shape;279;p14"/>
            <p:cNvSpPr txBox="1"/>
            <p:nvPr/>
          </p:nvSpPr>
          <p:spPr>
            <a:xfrm>
              <a:off x="8981183" y="4444978"/>
              <a:ext cx="3532858" cy="1717137"/>
            </a:xfrm>
            <a:prstGeom prst="rect">
              <a:avLst/>
            </a:prstGeom>
            <a:noFill/>
            <a:ln>
              <a:noFill/>
            </a:ln>
          </p:spPr>
          <p:txBody>
            <a:bodyPr anchorCtr="0" anchor="t" bIns="0" lIns="0" spcFirstLastPara="1" rIns="0" wrap="square" tIns="285750">
              <a:spAutoFit/>
            </a:bodyPr>
            <a:lstStyle/>
            <a:p>
              <a:pPr indent="0" lvl="0" marL="9144" marR="0" rtl="0" algn="just">
                <a:lnSpc>
                  <a:spcPct val="100000"/>
                </a:lnSpc>
                <a:spcBef>
                  <a:spcPts val="0"/>
                </a:spcBef>
                <a:spcAft>
                  <a:spcPts val="0"/>
                </a:spcAft>
                <a:buClr>
                  <a:srgbClr val="000000"/>
                </a:buClr>
                <a:buSzPts val="1200"/>
                <a:buFont typeface="Arial"/>
                <a:buNone/>
              </a:pPr>
              <a:r>
                <a:rPr b="1" i="0" lang="ja-JP" sz="1200" u="none" cap="none" strike="noStrike">
                  <a:solidFill>
                    <a:srgbClr val="3E3A39"/>
                  </a:solidFill>
                  <a:latin typeface="Meiryo"/>
                  <a:ea typeface="Meiryo"/>
                  <a:cs typeface="Meiryo"/>
                  <a:sym typeface="Meiryo"/>
                </a:rPr>
                <a:t>添付できる画像形式</a:t>
              </a:r>
              <a:endParaRPr b="0" i="0" sz="1200" u="none" cap="none" strike="noStrike">
                <a:solidFill>
                  <a:schemeClr val="dk1"/>
                </a:solidFill>
                <a:latin typeface="Arial"/>
                <a:ea typeface="Arial"/>
                <a:cs typeface="Arial"/>
                <a:sym typeface="Arial"/>
              </a:endParaRPr>
            </a:p>
            <a:p>
              <a:pPr indent="0" lvl="0" marL="9144" marR="0" rtl="0" algn="just">
                <a:lnSpc>
                  <a:spcPct val="100000"/>
                </a:lnSpc>
                <a:spcBef>
                  <a:spcPts val="500"/>
                </a:spcBef>
                <a:spcAft>
                  <a:spcPts val="0"/>
                </a:spcAft>
                <a:buClr>
                  <a:srgbClr val="000000"/>
                </a:buClr>
                <a:buSzPts val="1200"/>
                <a:buFont typeface="Arial"/>
                <a:buNone/>
              </a:pPr>
              <a:r>
                <a:rPr b="1" i="0" lang="ja-JP" sz="1200" u="none" cap="none" strike="noStrike">
                  <a:solidFill>
                    <a:srgbClr val="3E3A39"/>
                  </a:solidFill>
                  <a:latin typeface="Meiryo"/>
                  <a:ea typeface="Meiryo"/>
                  <a:cs typeface="Meiryo"/>
                  <a:sym typeface="Meiryo"/>
                </a:rPr>
                <a:t>. png</a:t>
              </a:r>
              <a:endParaRPr b="0" i="0" sz="1200" u="none" cap="none" strike="noStrike">
                <a:solidFill>
                  <a:schemeClr val="dk1"/>
                </a:solidFill>
                <a:latin typeface="Arial"/>
                <a:ea typeface="Arial"/>
                <a:cs typeface="Arial"/>
                <a:sym typeface="Arial"/>
              </a:endParaRPr>
            </a:p>
            <a:p>
              <a:pPr indent="0" lvl="0" marL="9144" marR="0" rtl="0" algn="just">
                <a:lnSpc>
                  <a:spcPct val="100000"/>
                </a:lnSpc>
                <a:spcBef>
                  <a:spcPts val="500"/>
                </a:spcBef>
                <a:spcAft>
                  <a:spcPts val="0"/>
                </a:spcAft>
                <a:buClr>
                  <a:srgbClr val="000000"/>
                </a:buClr>
                <a:buSzPts val="1200"/>
                <a:buFont typeface="Arial"/>
                <a:buNone/>
              </a:pPr>
              <a:r>
                <a:rPr b="1" i="0" lang="ja-JP" sz="1200" u="none" cap="none" strike="noStrike">
                  <a:solidFill>
                    <a:srgbClr val="3E3A39"/>
                  </a:solidFill>
                  <a:latin typeface="Meiryo"/>
                  <a:ea typeface="Meiryo"/>
                  <a:cs typeface="Meiryo"/>
                  <a:sym typeface="Meiryo"/>
                </a:rPr>
                <a:t>. jpeg</a:t>
              </a:r>
              <a:endParaRPr b="0" i="0" sz="1200" u="none" cap="none" strike="noStrike">
                <a:solidFill>
                  <a:schemeClr val="dk1"/>
                </a:solidFill>
                <a:latin typeface="Arial"/>
                <a:ea typeface="Arial"/>
                <a:cs typeface="Arial"/>
                <a:sym typeface="Arial"/>
              </a:endParaRPr>
            </a:p>
            <a:p>
              <a:pPr indent="0" lvl="0" marL="9144" marR="0" rtl="0" algn="just">
                <a:lnSpc>
                  <a:spcPct val="100000"/>
                </a:lnSpc>
                <a:spcBef>
                  <a:spcPts val="500"/>
                </a:spcBef>
                <a:spcAft>
                  <a:spcPts val="0"/>
                </a:spcAft>
                <a:buClr>
                  <a:srgbClr val="000000"/>
                </a:buClr>
                <a:buSzPts val="1200"/>
                <a:buFont typeface="Arial"/>
                <a:buNone/>
              </a:pPr>
              <a:r>
                <a:rPr b="1" i="0" lang="ja-JP" sz="1200" u="none" cap="none" strike="noStrike">
                  <a:solidFill>
                    <a:srgbClr val="3E3A39"/>
                  </a:solidFill>
                  <a:latin typeface="Meiryo"/>
                  <a:ea typeface="Meiryo"/>
                  <a:cs typeface="Meiryo"/>
                  <a:sym typeface="Meiryo"/>
                </a:rPr>
                <a:t>. gif</a:t>
              </a:r>
              <a:endParaRPr b="0" i="0" sz="1200" u="none" cap="none" strike="noStrike">
                <a:solidFill>
                  <a:schemeClr val="dk1"/>
                </a:solidFill>
                <a:latin typeface="Arial"/>
                <a:ea typeface="Arial"/>
                <a:cs typeface="Arial"/>
                <a:sym typeface="Arial"/>
              </a:endParaRPr>
            </a:p>
            <a:p>
              <a:pPr indent="0" lvl="0" marL="9144" marR="0" rtl="0" algn="just">
                <a:lnSpc>
                  <a:spcPct val="100000"/>
                </a:lnSpc>
                <a:spcBef>
                  <a:spcPts val="500"/>
                </a:spcBef>
                <a:spcAft>
                  <a:spcPts val="0"/>
                </a:spcAft>
                <a:buClr>
                  <a:srgbClr val="000000"/>
                </a:buClr>
                <a:buSzPts val="1200"/>
                <a:buFont typeface="Arial"/>
                <a:buNone/>
              </a:pPr>
              <a:r>
                <a:rPr b="1" i="0" lang="ja-JP" sz="1200" u="none" cap="none" strike="noStrike">
                  <a:solidFill>
                    <a:srgbClr val="3E3A39"/>
                  </a:solidFill>
                  <a:latin typeface="Meiryo"/>
                  <a:ea typeface="Meiryo"/>
                  <a:cs typeface="Meiryo"/>
                  <a:sym typeface="Meiryo"/>
                </a:rPr>
                <a:t>. webp</a:t>
              </a:r>
              <a:endParaRPr b="0" i="0" sz="1200" u="none" cap="none" strike="noStrike">
                <a:solidFill>
                  <a:schemeClr val="dk1"/>
                </a:solidFill>
                <a:latin typeface="Arial"/>
                <a:ea typeface="Arial"/>
                <a:cs typeface="Arial"/>
                <a:sym typeface="Arial"/>
              </a:endParaRPr>
            </a:p>
            <a:p>
              <a:pPr indent="0" lvl="0" marL="12700" marR="0" rtl="0" algn="just">
                <a:lnSpc>
                  <a:spcPct val="100000"/>
                </a:lnSpc>
                <a:spcBef>
                  <a:spcPts val="500"/>
                </a:spcBef>
                <a:spcAft>
                  <a:spcPts val="0"/>
                </a:spcAft>
                <a:buClr>
                  <a:srgbClr val="000000"/>
                </a:buClr>
                <a:buSzPts val="1200"/>
                <a:buFont typeface="Arial"/>
                <a:buNone/>
              </a:pPr>
              <a:r>
                <a:t/>
              </a:r>
              <a:endParaRPr b="1" i="0" sz="1200" u="none" cap="none" strike="noStrike">
                <a:solidFill>
                  <a:srgbClr val="3E3A39"/>
                </a:solidFill>
                <a:latin typeface="Meiryo"/>
                <a:ea typeface="Meiryo"/>
                <a:cs typeface="Meiryo"/>
                <a:sym typeface="Meiryo"/>
              </a:endParaRPr>
            </a:p>
          </p:txBody>
        </p:sp>
      </p:grpSp>
      <p:pic>
        <p:nvPicPr>
          <p:cNvPr id="280" name="Google Shape;280;p14"/>
          <p:cNvPicPr preferRelativeResize="0"/>
          <p:nvPr/>
        </p:nvPicPr>
        <p:blipFill rotWithShape="1">
          <a:blip r:embed="rId4">
            <a:alphaModFix/>
          </a:blip>
          <a:srcRect b="0" l="22900" r="17097" t="0"/>
          <a:stretch/>
        </p:blipFill>
        <p:spPr>
          <a:xfrm>
            <a:off x="6239197" y="1981167"/>
            <a:ext cx="4562135" cy="1657234"/>
          </a:xfrm>
          <a:prstGeom prst="rect">
            <a:avLst/>
          </a:prstGeom>
          <a:noFill/>
          <a:ln>
            <a:noFill/>
          </a:ln>
        </p:spPr>
      </p:pic>
      <p:sp>
        <p:nvSpPr>
          <p:cNvPr id="281" name="Google Shape;281;p14"/>
          <p:cNvSpPr txBox="1"/>
          <p:nvPr/>
        </p:nvSpPr>
        <p:spPr>
          <a:xfrm>
            <a:off x="2957125" y="834325"/>
            <a:ext cx="8965500" cy="596400"/>
          </a:xfrm>
          <a:prstGeom prst="rect">
            <a:avLst/>
          </a:prstGeom>
          <a:noFill/>
          <a:ln>
            <a:noFill/>
          </a:ln>
        </p:spPr>
        <p:txBody>
          <a:bodyPr anchorCtr="0" anchor="t" bIns="0" lIns="0" spcFirstLastPara="1" rIns="0" wrap="square" tIns="285750">
            <a:spAutoFit/>
          </a:bodyPr>
          <a:lstStyle/>
          <a:p>
            <a:pPr indent="0" lvl="0" marL="12700" marR="0" rtl="0" algn="just">
              <a:lnSpc>
                <a:spcPct val="100000"/>
              </a:lnSpc>
              <a:spcBef>
                <a:spcPts val="0"/>
              </a:spcBef>
              <a:spcAft>
                <a:spcPts val="0"/>
              </a:spcAft>
              <a:buClr>
                <a:srgbClr val="000000"/>
              </a:buClr>
              <a:buSzPts val="1200"/>
              <a:buFont typeface="Arial"/>
              <a:buNone/>
            </a:pPr>
            <a:r>
              <a:rPr b="1" i="0" lang="ja-JP" sz="2000" u="none" cap="none" strike="noStrike">
                <a:solidFill>
                  <a:srgbClr val="404040"/>
                </a:solidFill>
                <a:latin typeface="Meiryo"/>
                <a:ea typeface="Meiryo"/>
                <a:cs typeface="Meiryo"/>
                <a:sym typeface="Meiryo"/>
              </a:rPr>
              <a:t>PDFなどのファイルを添付することでファイルの中身の要約などが可能です。</a:t>
            </a:r>
            <a:endParaRPr b="1" i="0" sz="2000" u="none" cap="none" strike="noStrike">
              <a:solidFill>
                <a:srgbClr val="404040"/>
              </a:solidFill>
              <a:latin typeface="Meiryo"/>
              <a:ea typeface="Meiryo"/>
              <a:cs typeface="Meiryo"/>
              <a:sym typeface="Meiryo"/>
            </a:endParaRPr>
          </a:p>
        </p:txBody>
      </p:sp>
      <p:grpSp>
        <p:nvGrpSpPr>
          <p:cNvPr id="282" name="Google Shape;282;p14"/>
          <p:cNvGrpSpPr/>
          <p:nvPr/>
        </p:nvGrpSpPr>
        <p:grpSpPr>
          <a:xfrm>
            <a:off x="378721" y="977542"/>
            <a:ext cx="2199233" cy="574536"/>
            <a:chOff x="601980" y="1446831"/>
            <a:chExt cx="2414882" cy="518067"/>
          </a:xfrm>
        </p:grpSpPr>
        <p:pic>
          <p:nvPicPr>
            <p:cNvPr id="283" name="Google Shape;283;p14"/>
            <p:cNvPicPr preferRelativeResize="0"/>
            <p:nvPr/>
          </p:nvPicPr>
          <p:blipFill rotWithShape="1">
            <a:blip r:embed="rId5">
              <a:alphaModFix/>
            </a:blip>
            <a:srcRect b="0" l="0" r="0" t="0"/>
            <a:stretch/>
          </p:blipFill>
          <p:spPr>
            <a:xfrm>
              <a:off x="601980" y="1446831"/>
              <a:ext cx="2414882" cy="518067"/>
            </a:xfrm>
            <a:prstGeom prst="rect">
              <a:avLst/>
            </a:prstGeom>
            <a:noFill/>
            <a:ln>
              <a:noFill/>
            </a:ln>
          </p:spPr>
        </p:pic>
        <p:sp>
          <p:nvSpPr>
            <p:cNvPr id="284" name="Google Shape;284;p14"/>
            <p:cNvSpPr txBox="1"/>
            <p:nvPr/>
          </p:nvSpPr>
          <p:spPr>
            <a:xfrm>
              <a:off x="916222" y="1560071"/>
              <a:ext cx="1956900" cy="29160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000"/>
                <a:buFont typeface="Meiryo"/>
                <a:buNone/>
              </a:pPr>
              <a:r>
                <a:rPr b="1" i="1" lang="ja-JP" sz="2000" u="none" cap="none" strike="noStrike">
                  <a:solidFill>
                    <a:srgbClr val="FFFFFF"/>
                  </a:solidFill>
                  <a:latin typeface="Meiryo"/>
                  <a:ea typeface="Meiryo"/>
                  <a:cs typeface="Meiryo"/>
                  <a:sym typeface="Meiryo"/>
                </a:rPr>
                <a:t>ファイル添付</a:t>
              </a:r>
              <a:endParaRPr b="1" i="1" sz="2000" u="none" cap="none" strike="noStrike">
                <a:solidFill>
                  <a:srgbClr val="FFFFFF"/>
                </a:solidFill>
                <a:latin typeface="Meiryo"/>
                <a:ea typeface="Meiryo"/>
                <a:cs typeface="Meiryo"/>
                <a:sym typeface="Meiryo"/>
              </a:endParaRPr>
            </a:p>
          </p:txBody>
        </p:sp>
      </p:grpSp>
      <p:sp>
        <p:nvSpPr>
          <p:cNvPr id="285" name="Google Shape;285;p14"/>
          <p:cNvSpPr txBox="1"/>
          <p:nvPr>
            <p:ph idx="12" type="sldNum"/>
          </p:nvPr>
        </p:nvSpPr>
        <p:spPr>
          <a:xfrm>
            <a:off x="11737801" y="6587600"/>
            <a:ext cx="394800" cy="292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r>
              <a:rPr b="1" lang="ja-JP">
                <a:solidFill>
                  <a:schemeClr val="lt1"/>
                </a:solidFill>
              </a:rPr>
              <a:t>10</a:t>
            </a:r>
            <a:endParaRPr b="1">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6"/>
          <p:cNvSpPr txBox="1"/>
          <p:nvPr/>
        </p:nvSpPr>
        <p:spPr>
          <a:xfrm>
            <a:off x="285088" y="276925"/>
            <a:ext cx="9758071" cy="40011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500"/>
              <a:buFont typeface="Meiryo"/>
              <a:buNone/>
            </a:pPr>
            <a:r>
              <a:rPr b="1" i="1" lang="ja-JP" sz="2500" u="none" cap="none" strike="noStrike">
                <a:solidFill>
                  <a:srgbClr val="FFFFFF"/>
                </a:solidFill>
                <a:latin typeface="Meiryo"/>
                <a:ea typeface="Meiryo"/>
                <a:cs typeface="Meiryo"/>
                <a:sym typeface="Meiryo"/>
              </a:rPr>
              <a:t>プロンプト自動生成 </a:t>
            </a:r>
            <a:r>
              <a:rPr b="1" i="0" lang="ja-JP" sz="1200" u="none" cap="none" strike="noStrike">
                <a:solidFill>
                  <a:srgbClr val="FFFFFF"/>
                </a:solidFill>
                <a:latin typeface="Meiryo"/>
                <a:ea typeface="Meiryo"/>
                <a:cs typeface="Meiryo"/>
                <a:sym typeface="Meiryo"/>
              </a:rPr>
              <a:t>ナレフルチャットの基本操作 </a:t>
            </a:r>
            <a:endParaRPr b="1" i="1" sz="1200" u="none" cap="none" strike="noStrike">
              <a:solidFill>
                <a:srgbClr val="FFFFFF"/>
              </a:solidFill>
              <a:latin typeface="Meiryo"/>
              <a:ea typeface="Meiryo"/>
              <a:cs typeface="Meiryo"/>
              <a:sym typeface="Meiryo"/>
            </a:endParaRPr>
          </a:p>
        </p:txBody>
      </p:sp>
      <p:sp>
        <p:nvSpPr>
          <p:cNvPr id="291" name="Google Shape;291;p16"/>
          <p:cNvSpPr txBox="1"/>
          <p:nvPr/>
        </p:nvSpPr>
        <p:spPr>
          <a:xfrm>
            <a:off x="370623" y="5171884"/>
            <a:ext cx="3978300" cy="781200"/>
          </a:xfrm>
          <a:prstGeom prst="rect">
            <a:avLst/>
          </a:prstGeom>
          <a:noFill/>
          <a:ln>
            <a:noFill/>
          </a:ln>
        </p:spPr>
        <p:txBody>
          <a:bodyPr anchorCtr="0" anchor="t" bIns="0" lIns="0" spcFirstLastPara="1" rIns="0" wrap="square" tIns="285750">
            <a:spAutoFit/>
          </a:bodyPr>
          <a:lstStyle/>
          <a:p>
            <a:pPr indent="0" lvl="0" marL="12700" marR="0" rtl="0" algn="just">
              <a:lnSpc>
                <a:spcPct val="100000"/>
              </a:lnSpc>
              <a:spcBef>
                <a:spcPts val="0"/>
              </a:spcBef>
              <a:spcAft>
                <a:spcPts val="0"/>
              </a:spcAft>
              <a:buClr>
                <a:srgbClr val="000000"/>
              </a:buClr>
              <a:buSzPts val="1200"/>
              <a:buFont typeface="Arial"/>
              <a:buNone/>
            </a:pPr>
            <a:r>
              <a:rPr b="1" i="0" lang="ja-JP" sz="1600" u="none" cap="none" strike="noStrike">
                <a:solidFill>
                  <a:srgbClr val="404040"/>
                </a:solidFill>
                <a:latin typeface="Meiryo"/>
                <a:ea typeface="Meiryo"/>
                <a:cs typeface="Meiryo"/>
                <a:sym typeface="Meiryo"/>
              </a:rPr>
              <a:t>①新規チャット画面で、</a:t>
            </a:r>
            <a:endParaRPr b="1" i="0" sz="1600" u="none" cap="none" strike="noStrike">
              <a:solidFill>
                <a:srgbClr val="404040"/>
              </a:solidFill>
              <a:latin typeface="Meiryo"/>
              <a:ea typeface="Meiryo"/>
              <a:cs typeface="Meiryo"/>
              <a:sym typeface="Meiryo"/>
            </a:endParaRPr>
          </a:p>
          <a:p>
            <a:pPr indent="0" lvl="0" marL="12700" marR="0" rtl="0" algn="just">
              <a:lnSpc>
                <a:spcPct val="100000"/>
              </a:lnSpc>
              <a:spcBef>
                <a:spcPts val="0"/>
              </a:spcBef>
              <a:spcAft>
                <a:spcPts val="0"/>
              </a:spcAft>
              <a:buClr>
                <a:srgbClr val="000000"/>
              </a:buClr>
              <a:buSzPts val="1200"/>
              <a:buFont typeface="Arial"/>
              <a:buNone/>
            </a:pPr>
            <a:r>
              <a:rPr b="1" i="0" lang="ja-JP" sz="1600" u="none" cap="none" strike="noStrike">
                <a:solidFill>
                  <a:srgbClr val="404040"/>
                </a:solidFill>
                <a:latin typeface="Meiryo"/>
                <a:ea typeface="Meiryo"/>
                <a:cs typeface="Meiryo"/>
                <a:sym typeface="Meiryo"/>
              </a:rPr>
              <a:t>　［プロンプト作成サポート］を押す</a:t>
            </a:r>
            <a:endParaRPr b="0" i="0" sz="1800" u="none" cap="none" strike="noStrike">
              <a:solidFill>
                <a:srgbClr val="404040"/>
              </a:solidFill>
              <a:latin typeface="Arial"/>
              <a:ea typeface="Arial"/>
              <a:cs typeface="Arial"/>
              <a:sym typeface="Arial"/>
            </a:endParaRPr>
          </a:p>
        </p:txBody>
      </p:sp>
      <p:pic>
        <p:nvPicPr>
          <p:cNvPr id="292" name="Google Shape;292;p16"/>
          <p:cNvPicPr preferRelativeResize="0"/>
          <p:nvPr/>
        </p:nvPicPr>
        <p:blipFill rotWithShape="1">
          <a:blip r:embed="rId3">
            <a:alphaModFix/>
          </a:blip>
          <a:srcRect b="0" l="0" r="21396" t="0"/>
          <a:stretch/>
        </p:blipFill>
        <p:spPr>
          <a:xfrm>
            <a:off x="658643" y="3040371"/>
            <a:ext cx="2981731" cy="1582496"/>
          </a:xfrm>
          <a:prstGeom prst="rect">
            <a:avLst/>
          </a:prstGeom>
          <a:noFill/>
          <a:ln>
            <a:noFill/>
          </a:ln>
          <a:effectLst>
            <a:outerShdw blurRad="50800" rotWithShape="0" algn="tl" dir="2700000" dist="38100">
              <a:srgbClr val="3E3A39">
                <a:alpha val="7450"/>
              </a:srgbClr>
            </a:outerShdw>
          </a:effectLst>
        </p:spPr>
      </p:pic>
      <p:sp>
        <p:nvSpPr>
          <p:cNvPr id="293" name="Google Shape;293;p16"/>
          <p:cNvSpPr txBox="1"/>
          <p:nvPr/>
        </p:nvSpPr>
        <p:spPr>
          <a:xfrm>
            <a:off x="601978" y="1548286"/>
            <a:ext cx="11211300" cy="876000"/>
          </a:xfrm>
          <a:prstGeom prst="rect">
            <a:avLst/>
          </a:prstGeom>
          <a:noFill/>
          <a:ln>
            <a:noFill/>
          </a:ln>
        </p:spPr>
        <p:txBody>
          <a:bodyPr anchorCtr="0" anchor="t" bIns="0" lIns="0" spcFirstLastPara="1" rIns="0" wrap="square" tIns="285750">
            <a:spAutoFit/>
          </a:bodyPr>
          <a:lstStyle/>
          <a:p>
            <a:pPr indent="0" lvl="0" marL="12700" marR="0" rtl="0" algn="just">
              <a:lnSpc>
                <a:spcPct val="100000"/>
              </a:lnSpc>
              <a:spcBef>
                <a:spcPts val="0"/>
              </a:spcBef>
              <a:spcAft>
                <a:spcPts val="0"/>
              </a:spcAft>
              <a:buClr>
                <a:srgbClr val="000000"/>
              </a:buClr>
              <a:buSzPts val="1200"/>
              <a:buFont typeface="Arial"/>
              <a:buNone/>
            </a:pPr>
            <a:r>
              <a:rPr b="1" i="0" lang="ja-JP" sz="1700" u="none" cap="none" strike="noStrike">
                <a:solidFill>
                  <a:srgbClr val="404040"/>
                </a:solidFill>
                <a:latin typeface="Meiryo"/>
                <a:ea typeface="Meiryo"/>
                <a:cs typeface="Meiryo"/>
                <a:sym typeface="Meiryo"/>
              </a:rPr>
              <a:t>目的や背景情報、制約条件などを入力するだけで、最適な指示文（プロンプト）を自動生成します。</a:t>
            </a:r>
            <a:endParaRPr b="0" i="0" sz="1900" u="none" cap="none" strike="noStrike">
              <a:solidFill>
                <a:srgbClr val="404040"/>
              </a:solidFill>
              <a:latin typeface="Arial"/>
              <a:ea typeface="Arial"/>
              <a:cs typeface="Arial"/>
              <a:sym typeface="Arial"/>
            </a:endParaRPr>
          </a:p>
          <a:p>
            <a:pPr indent="0" lvl="0" marL="12700" marR="0" rtl="0" algn="just">
              <a:lnSpc>
                <a:spcPct val="100000"/>
              </a:lnSpc>
              <a:spcBef>
                <a:spcPts val="500"/>
              </a:spcBef>
              <a:spcAft>
                <a:spcPts val="0"/>
              </a:spcAft>
              <a:buClr>
                <a:srgbClr val="000000"/>
              </a:buClr>
              <a:buSzPts val="1200"/>
              <a:buFont typeface="Arial"/>
              <a:buNone/>
            </a:pPr>
            <a:r>
              <a:rPr b="1" i="0" lang="ja-JP" sz="1700" u="none" cap="none" strike="noStrike">
                <a:solidFill>
                  <a:srgbClr val="404040"/>
                </a:solidFill>
                <a:latin typeface="Meiryo"/>
                <a:ea typeface="Meiryo"/>
                <a:cs typeface="Meiryo"/>
                <a:sym typeface="Meiryo"/>
              </a:rPr>
              <a:t>自動生成されたプロンプトはその場で利用することができます。</a:t>
            </a:r>
            <a:endParaRPr b="0" i="0" sz="1900" u="none" cap="none" strike="noStrike">
              <a:solidFill>
                <a:srgbClr val="404040"/>
              </a:solidFill>
              <a:latin typeface="Arial"/>
              <a:ea typeface="Arial"/>
              <a:cs typeface="Arial"/>
              <a:sym typeface="Arial"/>
            </a:endParaRPr>
          </a:p>
        </p:txBody>
      </p:sp>
      <p:sp>
        <p:nvSpPr>
          <p:cNvPr id="294" name="Google Shape;294;p16"/>
          <p:cNvSpPr txBox="1"/>
          <p:nvPr/>
        </p:nvSpPr>
        <p:spPr>
          <a:xfrm>
            <a:off x="4342634" y="5158000"/>
            <a:ext cx="3903000" cy="1155600"/>
          </a:xfrm>
          <a:prstGeom prst="rect">
            <a:avLst/>
          </a:prstGeom>
          <a:noFill/>
          <a:ln>
            <a:noFill/>
          </a:ln>
        </p:spPr>
        <p:txBody>
          <a:bodyPr anchorCtr="0" anchor="t" bIns="0" lIns="0" spcFirstLastPara="1" rIns="0" wrap="square" tIns="285750">
            <a:spAutoFit/>
          </a:bodyPr>
          <a:lstStyle/>
          <a:p>
            <a:pPr indent="0" lvl="0" marL="12700" marR="0" rtl="0" algn="just">
              <a:lnSpc>
                <a:spcPct val="100000"/>
              </a:lnSpc>
              <a:spcBef>
                <a:spcPts val="0"/>
              </a:spcBef>
              <a:spcAft>
                <a:spcPts val="0"/>
              </a:spcAft>
              <a:buClr>
                <a:srgbClr val="000000"/>
              </a:buClr>
              <a:buSzPts val="1200"/>
              <a:buFont typeface="Arial"/>
              <a:buNone/>
            </a:pPr>
            <a:r>
              <a:rPr b="1" i="0" lang="ja-JP" sz="1600" u="none" cap="none" strike="noStrike">
                <a:solidFill>
                  <a:srgbClr val="404040"/>
                </a:solidFill>
                <a:latin typeface="Meiryo"/>
                <a:ea typeface="Meiryo"/>
                <a:cs typeface="Meiryo"/>
                <a:sym typeface="Meiryo"/>
              </a:rPr>
              <a:t>②必要事項を入力し［作成］を押す</a:t>
            </a:r>
            <a:endParaRPr b="0" i="0" sz="1800" u="none" cap="none" strike="noStrike">
              <a:solidFill>
                <a:srgbClr val="404040"/>
              </a:solidFill>
              <a:latin typeface="Arial"/>
              <a:ea typeface="Arial"/>
              <a:cs typeface="Arial"/>
              <a:sym typeface="Arial"/>
            </a:endParaRPr>
          </a:p>
          <a:p>
            <a:pPr indent="0" lvl="0" marL="12700" marR="0" rtl="0" algn="just">
              <a:lnSpc>
                <a:spcPct val="100000"/>
              </a:lnSpc>
              <a:spcBef>
                <a:spcPts val="500"/>
              </a:spcBef>
              <a:spcAft>
                <a:spcPts val="0"/>
              </a:spcAft>
              <a:buClr>
                <a:srgbClr val="000000"/>
              </a:buClr>
              <a:buSzPts val="1200"/>
              <a:buFont typeface="Arial"/>
              <a:buNone/>
            </a:pPr>
            <a:r>
              <a:rPr b="1" i="0" lang="ja-JP" sz="1600" u="none" cap="none" strike="noStrike">
                <a:solidFill>
                  <a:srgbClr val="404040"/>
                </a:solidFill>
                <a:latin typeface="Meiryo"/>
                <a:ea typeface="Meiryo"/>
                <a:cs typeface="Meiryo"/>
                <a:sym typeface="Meiryo"/>
              </a:rPr>
              <a:t>　プロンプトが完成すると、</a:t>
            </a:r>
            <a:endParaRPr b="1" i="0" sz="1600" u="none" cap="none" strike="noStrike">
              <a:solidFill>
                <a:srgbClr val="404040"/>
              </a:solidFill>
              <a:latin typeface="Meiryo"/>
              <a:ea typeface="Meiryo"/>
              <a:cs typeface="Meiryo"/>
              <a:sym typeface="Meiryo"/>
            </a:endParaRPr>
          </a:p>
          <a:p>
            <a:pPr indent="0" lvl="0" marL="12700" marR="0" rtl="0" algn="just">
              <a:lnSpc>
                <a:spcPct val="100000"/>
              </a:lnSpc>
              <a:spcBef>
                <a:spcPts val="500"/>
              </a:spcBef>
              <a:spcAft>
                <a:spcPts val="0"/>
              </a:spcAft>
              <a:buClr>
                <a:srgbClr val="000000"/>
              </a:buClr>
              <a:buSzPts val="1200"/>
              <a:buFont typeface="Arial"/>
              <a:buNone/>
            </a:pPr>
            <a:r>
              <a:rPr b="1" i="0" lang="ja-JP" sz="1600" u="none" cap="none" strike="noStrike">
                <a:solidFill>
                  <a:srgbClr val="404040"/>
                </a:solidFill>
                <a:latin typeface="Meiryo"/>
                <a:ea typeface="Meiryo"/>
                <a:cs typeface="Meiryo"/>
                <a:sym typeface="Meiryo"/>
              </a:rPr>
              <a:t>　プロンプト確認ポップアップが表示</a:t>
            </a:r>
            <a:endParaRPr b="0" i="0" sz="1800" u="none" cap="none" strike="noStrike">
              <a:solidFill>
                <a:srgbClr val="404040"/>
              </a:solidFill>
              <a:latin typeface="Arial"/>
              <a:ea typeface="Arial"/>
              <a:cs typeface="Arial"/>
              <a:sym typeface="Arial"/>
            </a:endParaRPr>
          </a:p>
        </p:txBody>
      </p:sp>
      <p:sp>
        <p:nvSpPr>
          <p:cNvPr id="295" name="Google Shape;295;p16"/>
          <p:cNvSpPr txBox="1"/>
          <p:nvPr/>
        </p:nvSpPr>
        <p:spPr>
          <a:xfrm>
            <a:off x="8352061" y="5158012"/>
            <a:ext cx="3513000" cy="1278900"/>
          </a:xfrm>
          <a:prstGeom prst="rect">
            <a:avLst/>
          </a:prstGeom>
          <a:noFill/>
          <a:ln>
            <a:noFill/>
          </a:ln>
        </p:spPr>
        <p:txBody>
          <a:bodyPr anchorCtr="0" anchor="t" bIns="0" lIns="0" spcFirstLastPara="1" rIns="0" wrap="square" tIns="285750">
            <a:spAutoFit/>
          </a:bodyPr>
          <a:lstStyle/>
          <a:p>
            <a:pPr indent="0" lvl="0" marL="12700" marR="0" rtl="0" algn="just">
              <a:lnSpc>
                <a:spcPct val="150000"/>
              </a:lnSpc>
              <a:spcBef>
                <a:spcPts val="500"/>
              </a:spcBef>
              <a:spcAft>
                <a:spcPts val="0"/>
              </a:spcAft>
              <a:buClr>
                <a:srgbClr val="000000"/>
              </a:buClr>
              <a:buSzPts val="1200"/>
              <a:buFont typeface="Arial"/>
              <a:buNone/>
            </a:pPr>
            <a:r>
              <a:rPr b="1" i="0" lang="ja-JP" sz="1600" u="none" cap="none" strike="noStrike">
                <a:solidFill>
                  <a:srgbClr val="404040"/>
                </a:solidFill>
                <a:latin typeface="Meiryo"/>
                <a:ea typeface="Meiryo"/>
                <a:cs typeface="Meiryo"/>
                <a:sym typeface="Meiryo"/>
              </a:rPr>
              <a:t>③ピンクの項目を入力</a:t>
            </a:r>
            <a:endParaRPr b="1" i="0" sz="1600" u="none" cap="none" strike="noStrike">
              <a:solidFill>
                <a:srgbClr val="404040"/>
              </a:solidFill>
              <a:latin typeface="Meiryo"/>
              <a:ea typeface="Meiryo"/>
              <a:cs typeface="Meiryo"/>
              <a:sym typeface="Meiryo"/>
            </a:endParaRPr>
          </a:p>
          <a:p>
            <a:pPr indent="0" lvl="0" marL="12700" marR="0" rtl="0" algn="just">
              <a:lnSpc>
                <a:spcPct val="100000"/>
              </a:lnSpc>
              <a:spcBef>
                <a:spcPts val="500"/>
              </a:spcBef>
              <a:spcAft>
                <a:spcPts val="0"/>
              </a:spcAft>
              <a:buClr>
                <a:srgbClr val="000000"/>
              </a:buClr>
              <a:buSzPts val="1200"/>
              <a:buFont typeface="Arial"/>
              <a:buNone/>
            </a:pPr>
            <a:r>
              <a:rPr b="1" i="0" lang="ja-JP" sz="1600" u="none" cap="none" strike="noStrike">
                <a:solidFill>
                  <a:srgbClr val="404040"/>
                </a:solidFill>
                <a:latin typeface="Meiryo"/>
                <a:ea typeface="Meiryo"/>
                <a:cs typeface="Meiryo"/>
                <a:sym typeface="Meiryo"/>
              </a:rPr>
              <a:t>④［プロンプトを使用］を押すと、</a:t>
            </a:r>
            <a:endParaRPr b="1" i="0" sz="1600" u="none" cap="none" strike="noStrike">
              <a:solidFill>
                <a:srgbClr val="404040"/>
              </a:solidFill>
              <a:latin typeface="Meiryo"/>
              <a:ea typeface="Meiryo"/>
              <a:cs typeface="Meiryo"/>
              <a:sym typeface="Meiryo"/>
            </a:endParaRPr>
          </a:p>
          <a:p>
            <a:pPr indent="0" lvl="0" marL="12700" marR="0" rtl="0" algn="just">
              <a:lnSpc>
                <a:spcPct val="100000"/>
              </a:lnSpc>
              <a:spcBef>
                <a:spcPts val="500"/>
              </a:spcBef>
              <a:spcAft>
                <a:spcPts val="0"/>
              </a:spcAft>
              <a:buClr>
                <a:srgbClr val="000000"/>
              </a:buClr>
              <a:buSzPts val="1200"/>
              <a:buFont typeface="Arial"/>
              <a:buNone/>
            </a:pPr>
            <a:r>
              <a:rPr b="1" i="0" lang="ja-JP" sz="1600" u="none" cap="none" strike="noStrike">
                <a:solidFill>
                  <a:srgbClr val="404040"/>
                </a:solidFill>
                <a:latin typeface="Meiryo"/>
                <a:ea typeface="Meiryo"/>
                <a:cs typeface="Meiryo"/>
                <a:sym typeface="Meiryo"/>
              </a:rPr>
              <a:t>　チャット入力フォームに入力される</a:t>
            </a:r>
            <a:endParaRPr b="0" i="0" sz="1800" u="none" cap="none" strike="noStrike">
              <a:solidFill>
                <a:srgbClr val="404040"/>
              </a:solidFill>
              <a:latin typeface="Arial"/>
              <a:ea typeface="Arial"/>
              <a:cs typeface="Arial"/>
              <a:sym typeface="Arial"/>
            </a:endParaRPr>
          </a:p>
        </p:txBody>
      </p:sp>
      <p:sp>
        <p:nvSpPr>
          <p:cNvPr id="296" name="Google Shape;296;p16"/>
          <p:cNvSpPr/>
          <p:nvPr/>
        </p:nvSpPr>
        <p:spPr>
          <a:xfrm rot="5400000">
            <a:off x="3570924" y="3732337"/>
            <a:ext cx="769620" cy="191026"/>
          </a:xfrm>
          <a:prstGeom prst="triangle">
            <a:avLst>
              <a:gd fmla="val 50990" name="adj"/>
            </a:avLst>
          </a:prstGeom>
          <a:solidFill>
            <a:srgbClr val="2B639B">
              <a:alpha val="4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7" name="Google Shape;297;p16"/>
          <p:cNvSpPr/>
          <p:nvPr/>
        </p:nvSpPr>
        <p:spPr>
          <a:xfrm rot="5400000">
            <a:off x="7581478" y="3682855"/>
            <a:ext cx="769620" cy="191026"/>
          </a:xfrm>
          <a:prstGeom prst="triangle">
            <a:avLst>
              <a:gd fmla="val 50990" name="adj"/>
            </a:avLst>
          </a:prstGeom>
          <a:solidFill>
            <a:srgbClr val="2B639B">
              <a:alpha val="4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98" name="Google Shape;298;p16"/>
          <p:cNvGrpSpPr/>
          <p:nvPr/>
        </p:nvGrpSpPr>
        <p:grpSpPr>
          <a:xfrm>
            <a:off x="4342618" y="2806886"/>
            <a:ext cx="3225466" cy="2041928"/>
            <a:chOff x="4358828" y="2965370"/>
            <a:chExt cx="3225466" cy="2041928"/>
          </a:xfrm>
        </p:grpSpPr>
        <p:pic>
          <p:nvPicPr>
            <p:cNvPr id="299" name="Google Shape;299;p16"/>
            <p:cNvPicPr preferRelativeResize="0"/>
            <p:nvPr/>
          </p:nvPicPr>
          <p:blipFill rotWithShape="1">
            <a:blip r:embed="rId4">
              <a:alphaModFix/>
            </a:blip>
            <a:srcRect b="0" l="0" r="0" t="0"/>
            <a:stretch/>
          </p:blipFill>
          <p:spPr>
            <a:xfrm>
              <a:off x="4358828" y="2965370"/>
              <a:ext cx="3225466" cy="2041928"/>
            </a:xfrm>
            <a:prstGeom prst="rect">
              <a:avLst/>
            </a:prstGeom>
            <a:noFill/>
            <a:ln>
              <a:noFill/>
            </a:ln>
          </p:spPr>
        </p:pic>
        <p:sp>
          <p:nvSpPr>
            <p:cNvPr id="300" name="Google Shape;300;p16"/>
            <p:cNvSpPr/>
            <p:nvPr/>
          </p:nvSpPr>
          <p:spPr>
            <a:xfrm>
              <a:off x="6892404" y="4709856"/>
              <a:ext cx="613296" cy="266961"/>
            </a:xfrm>
            <a:prstGeom prst="roundRect">
              <a:avLst>
                <a:gd fmla="val 7015" name="adj"/>
              </a:avLst>
            </a:prstGeom>
            <a:noFill/>
            <a:ln cap="flat" cmpd="sng" w="34925">
              <a:solidFill>
                <a:srgbClr val="FF4B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grpSp>
      <p:grpSp>
        <p:nvGrpSpPr>
          <p:cNvPr id="301" name="Google Shape;301;p16"/>
          <p:cNvGrpSpPr/>
          <p:nvPr/>
        </p:nvGrpSpPr>
        <p:grpSpPr>
          <a:xfrm>
            <a:off x="8394011" y="2384851"/>
            <a:ext cx="3072792" cy="2787033"/>
            <a:chOff x="8394011" y="2469589"/>
            <a:chExt cx="3072792" cy="2787033"/>
          </a:xfrm>
        </p:grpSpPr>
        <p:pic>
          <p:nvPicPr>
            <p:cNvPr id="302" name="Google Shape;302;p16"/>
            <p:cNvPicPr preferRelativeResize="0"/>
            <p:nvPr/>
          </p:nvPicPr>
          <p:blipFill rotWithShape="1">
            <a:blip r:embed="rId5">
              <a:alphaModFix/>
            </a:blip>
            <a:srcRect b="0" l="0" r="0" t="0"/>
            <a:stretch/>
          </p:blipFill>
          <p:spPr>
            <a:xfrm>
              <a:off x="8394011" y="2469589"/>
              <a:ext cx="3072792" cy="2787033"/>
            </a:xfrm>
            <a:prstGeom prst="rect">
              <a:avLst/>
            </a:prstGeom>
            <a:noFill/>
            <a:ln>
              <a:noFill/>
            </a:ln>
          </p:spPr>
        </p:pic>
        <p:sp>
          <p:nvSpPr>
            <p:cNvPr id="303" name="Google Shape;303;p16"/>
            <p:cNvSpPr/>
            <p:nvPr/>
          </p:nvSpPr>
          <p:spPr>
            <a:xfrm>
              <a:off x="10767032" y="4957767"/>
              <a:ext cx="613296" cy="256697"/>
            </a:xfrm>
            <a:prstGeom prst="roundRect">
              <a:avLst>
                <a:gd fmla="val 7015" name="adj"/>
              </a:avLst>
            </a:prstGeom>
            <a:noFill/>
            <a:ln cap="flat" cmpd="sng" w="349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sp>
          <p:nvSpPr>
            <p:cNvPr id="304" name="Google Shape;304;p16"/>
            <p:cNvSpPr/>
            <p:nvPr/>
          </p:nvSpPr>
          <p:spPr>
            <a:xfrm>
              <a:off x="8479342" y="3507420"/>
              <a:ext cx="2474407" cy="475578"/>
            </a:xfrm>
            <a:prstGeom prst="roundRect">
              <a:avLst>
                <a:gd fmla="val 7015" name="adj"/>
              </a:avLst>
            </a:prstGeom>
            <a:noFill/>
            <a:ln cap="flat" cmpd="sng" w="34925">
              <a:solidFill>
                <a:srgbClr val="FF4B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grpSp>
      <p:grpSp>
        <p:nvGrpSpPr>
          <p:cNvPr id="305" name="Google Shape;305;p16"/>
          <p:cNvGrpSpPr/>
          <p:nvPr/>
        </p:nvGrpSpPr>
        <p:grpSpPr>
          <a:xfrm>
            <a:off x="378741" y="977582"/>
            <a:ext cx="4675695" cy="574536"/>
            <a:chOff x="601980" y="1446831"/>
            <a:chExt cx="2414882" cy="518067"/>
          </a:xfrm>
        </p:grpSpPr>
        <p:pic>
          <p:nvPicPr>
            <p:cNvPr id="306" name="Google Shape;306;p16"/>
            <p:cNvPicPr preferRelativeResize="0"/>
            <p:nvPr/>
          </p:nvPicPr>
          <p:blipFill rotWithShape="1">
            <a:blip r:embed="rId6">
              <a:alphaModFix/>
            </a:blip>
            <a:srcRect b="0" l="0" r="0" t="0"/>
            <a:stretch/>
          </p:blipFill>
          <p:spPr>
            <a:xfrm>
              <a:off x="601980" y="1446831"/>
              <a:ext cx="2414882" cy="518067"/>
            </a:xfrm>
            <a:prstGeom prst="rect">
              <a:avLst/>
            </a:prstGeom>
            <a:noFill/>
            <a:ln>
              <a:noFill/>
            </a:ln>
          </p:spPr>
        </p:pic>
        <p:sp>
          <p:nvSpPr>
            <p:cNvPr id="307" name="Google Shape;307;p16"/>
            <p:cNvSpPr txBox="1"/>
            <p:nvPr/>
          </p:nvSpPr>
          <p:spPr>
            <a:xfrm>
              <a:off x="808365" y="1560071"/>
              <a:ext cx="2060700" cy="29160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000"/>
                <a:buFont typeface="Meiryo"/>
                <a:buNone/>
              </a:pPr>
              <a:r>
                <a:rPr b="1" i="1" lang="ja-JP" sz="2000" u="none" cap="none" strike="noStrike">
                  <a:solidFill>
                    <a:srgbClr val="FFFFFF"/>
                  </a:solidFill>
                  <a:latin typeface="Meiryo"/>
                  <a:ea typeface="Meiryo"/>
                  <a:cs typeface="Meiryo"/>
                  <a:sym typeface="Meiryo"/>
                </a:rPr>
                <a:t>プロンプト作成サポートの使い方</a:t>
              </a:r>
              <a:endParaRPr b="1" i="1" sz="2000" u="none" cap="none" strike="noStrike">
                <a:solidFill>
                  <a:srgbClr val="FFFFFF"/>
                </a:solidFill>
                <a:latin typeface="Meiryo"/>
                <a:ea typeface="Meiryo"/>
                <a:cs typeface="Meiryo"/>
                <a:sym typeface="Meiryo"/>
              </a:endParaRPr>
            </a:p>
          </p:txBody>
        </p:sp>
      </p:grpSp>
      <p:sp>
        <p:nvSpPr>
          <p:cNvPr id="308" name="Google Shape;308;p16"/>
          <p:cNvSpPr txBox="1"/>
          <p:nvPr>
            <p:ph idx="12" type="sldNum"/>
          </p:nvPr>
        </p:nvSpPr>
        <p:spPr>
          <a:xfrm>
            <a:off x="11737797" y="6587604"/>
            <a:ext cx="301800" cy="292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r>
              <a:rPr b="1" lang="ja-JP">
                <a:solidFill>
                  <a:schemeClr val="lt1"/>
                </a:solidFill>
              </a:rPr>
              <a:t>8</a:t>
            </a:r>
            <a:endParaRPr b="1">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0"/>
          <p:cNvSpPr txBox="1"/>
          <p:nvPr/>
        </p:nvSpPr>
        <p:spPr>
          <a:xfrm>
            <a:off x="437489" y="2805752"/>
            <a:ext cx="1696111" cy="1246495"/>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3E3A39"/>
              </a:buClr>
              <a:buSzPts val="8000"/>
              <a:buFont typeface="Meiryo"/>
              <a:buNone/>
            </a:pPr>
            <a:r>
              <a:rPr b="1" i="0" lang="ja-JP" sz="8000" u="none" cap="none" strike="noStrike">
                <a:solidFill>
                  <a:srgbClr val="3E3A39"/>
                </a:solidFill>
                <a:latin typeface="Meiryo"/>
                <a:ea typeface="Meiryo"/>
                <a:cs typeface="Meiryo"/>
                <a:sym typeface="Meiryo"/>
              </a:rPr>
              <a:t>04</a:t>
            </a:r>
            <a:endParaRPr b="0" i="0" sz="1400" u="none" cap="none" strike="noStrike">
              <a:solidFill>
                <a:srgbClr val="000000"/>
              </a:solidFill>
              <a:latin typeface="Arial"/>
              <a:ea typeface="Arial"/>
              <a:cs typeface="Arial"/>
              <a:sym typeface="Arial"/>
            </a:endParaRPr>
          </a:p>
        </p:txBody>
      </p:sp>
      <p:sp>
        <p:nvSpPr>
          <p:cNvPr id="314" name="Google Shape;314;p20"/>
          <p:cNvSpPr txBox="1"/>
          <p:nvPr/>
        </p:nvSpPr>
        <p:spPr>
          <a:xfrm>
            <a:off x="3427677" y="2959640"/>
            <a:ext cx="8326833" cy="938719"/>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chemeClr val="lt1"/>
              </a:buClr>
              <a:buSzPts val="6000"/>
              <a:buFont typeface="Meiryo"/>
              <a:buNone/>
            </a:pPr>
            <a:r>
              <a:rPr b="1" i="0" lang="ja-JP" sz="6000" u="none" cap="none" strike="noStrike">
                <a:solidFill>
                  <a:schemeClr val="lt1"/>
                </a:solidFill>
                <a:latin typeface="Meiryo"/>
                <a:ea typeface="Meiryo"/>
                <a:cs typeface="Meiryo"/>
                <a:sym typeface="Meiryo"/>
              </a:rPr>
              <a:t>公式コンテンツ</a:t>
            </a:r>
            <a:endParaRPr b="1" i="0" sz="6000" u="none" cap="none" strike="noStrike">
              <a:solidFill>
                <a:schemeClr val="lt1"/>
              </a:solidFill>
              <a:latin typeface="Meiryo"/>
              <a:ea typeface="Meiryo"/>
              <a:cs typeface="Meiryo"/>
              <a:sym typeface="Meiryo"/>
            </a:endParaRPr>
          </a:p>
        </p:txBody>
      </p:sp>
      <p:sp>
        <p:nvSpPr>
          <p:cNvPr id="315" name="Google Shape;315;p20"/>
          <p:cNvSpPr txBox="1"/>
          <p:nvPr>
            <p:ph idx="12" type="sldNum"/>
          </p:nvPr>
        </p:nvSpPr>
        <p:spPr>
          <a:xfrm>
            <a:off x="11737801" y="6587600"/>
            <a:ext cx="394800" cy="292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r>
              <a:rPr b="1" lang="ja-JP">
                <a:solidFill>
                  <a:schemeClr val="lt1"/>
                </a:solidFill>
              </a:rPr>
              <a:t>11</a:t>
            </a:r>
            <a:endParaRPr b="1">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1"/>
          <p:cNvSpPr txBox="1"/>
          <p:nvPr/>
        </p:nvSpPr>
        <p:spPr>
          <a:xfrm>
            <a:off x="664094" y="5056773"/>
            <a:ext cx="5483700" cy="1045500"/>
          </a:xfrm>
          <a:prstGeom prst="rect">
            <a:avLst/>
          </a:prstGeom>
          <a:noFill/>
          <a:ln>
            <a:noFill/>
          </a:ln>
        </p:spPr>
        <p:txBody>
          <a:bodyPr anchorCtr="0" anchor="t" bIns="0" lIns="0" spcFirstLastPara="1" rIns="0" wrap="square" tIns="285750">
            <a:spAutoFit/>
          </a:bodyPr>
          <a:lstStyle/>
          <a:p>
            <a:pPr indent="0" lvl="0" marL="12700" marR="0" rtl="0" algn="just">
              <a:lnSpc>
                <a:spcPct val="150000"/>
              </a:lnSpc>
              <a:spcBef>
                <a:spcPts val="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①右サイドバーの［ナレチャ公式］を押す</a:t>
            </a:r>
            <a:endParaRPr b="0" i="0" sz="1800" u="none" cap="none" strike="noStrike">
              <a:solidFill>
                <a:srgbClr val="404040"/>
              </a:solidFill>
              <a:latin typeface="Meiryo"/>
              <a:ea typeface="Meiryo"/>
              <a:cs typeface="Meiryo"/>
              <a:sym typeface="Meiryo"/>
            </a:endParaRPr>
          </a:p>
          <a:p>
            <a:pPr indent="0" lvl="0" marL="12700" marR="0" rtl="0" algn="just">
              <a:lnSpc>
                <a:spcPct val="150000"/>
              </a:lnSpc>
              <a:spcBef>
                <a:spcPts val="50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②見たい動画の左下の［視聴する］を押す</a:t>
            </a:r>
            <a:endParaRPr b="0" i="0" sz="1800" u="none" cap="none" strike="noStrike">
              <a:solidFill>
                <a:srgbClr val="404040"/>
              </a:solidFill>
              <a:latin typeface="Meiryo"/>
              <a:ea typeface="Meiryo"/>
              <a:cs typeface="Meiryo"/>
              <a:sym typeface="Meiryo"/>
            </a:endParaRPr>
          </a:p>
        </p:txBody>
      </p:sp>
      <p:sp>
        <p:nvSpPr>
          <p:cNvPr id="321" name="Google Shape;321;p21"/>
          <p:cNvSpPr txBox="1"/>
          <p:nvPr/>
        </p:nvSpPr>
        <p:spPr>
          <a:xfrm>
            <a:off x="7037069" y="4961523"/>
            <a:ext cx="3866400" cy="565800"/>
          </a:xfrm>
          <a:prstGeom prst="rect">
            <a:avLst/>
          </a:prstGeom>
          <a:noFill/>
          <a:ln>
            <a:noFill/>
          </a:ln>
        </p:spPr>
        <p:txBody>
          <a:bodyPr anchorCtr="0" anchor="t" bIns="0" lIns="0" spcFirstLastPara="1" rIns="0" wrap="square" tIns="285750">
            <a:spAutoFit/>
          </a:bodyPr>
          <a:lstStyle/>
          <a:p>
            <a:pPr indent="0" lvl="0" marL="12700" marR="0" rtl="0" algn="just">
              <a:lnSpc>
                <a:spcPct val="150000"/>
              </a:lnSpc>
              <a:spcBef>
                <a:spcPts val="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③［再生］を押すと動画が再生</a:t>
            </a:r>
            <a:endParaRPr b="0" i="0" sz="1800" u="none" cap="none" strike="noStrike">
              <a:solidFill>
                <a:srgbClr val="404040"/>
              </a:solidFill>
              <a:latin typeface="Meiryo"/>
              <a:ea typeface="Meiryo"/>
              <a:cs typeface="Meiryo"/>
              <a:sym typeface="Meiryo"/>
            </a:endParaRPr>
          </a:p>
        </p:txBody>
      </p:sp>
      <p:sp>
        <p:nvSpPr>
          <p:cNvPr id="322" name="Google Shape;322;p21"/>
          <p:cNvSpPr txBox="1"/>
          <p:nvPr/>
        </p:nvSpPr>
        <p:spPr>
          <a:xfrm>
            <a:off x="285088" y="276925"/>
            <a:ext cx="9758071" cy="40011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500"/>
              <a:buFont typeface="Meiryo"/>
              <a:buNone/>
            </a:pPr>
            <a:r>
              <a:rPr b="1" i="1" lang="ja-JP" sz="2500" u="none" cap="none" strike="noStrike">
                <a:solidFill>
                  <a:srgbClr val="FFFFFF"/>
                </a:solidFill>
                <a:latin typeface="Meiryo"/>
                <a:ea typeface="Meiryo"/>
                <a:cs typeface="Meiryo"/>
                <a:sym typeface="Meiryo"/>
              </a:rPr>
              <a:t>公式動画 </a:t>
            </a:r>
            <a:r>
              <a:rPr b="1" i="1" lang="ja-JP" sz="1200" u="none" cap="none" strike="noStrike">
                <a:solidFill>
                  <a:srgbClr val="FFFFFF"/>
                </a:solidFill>
                <a:latin typeface="Meiryo"/>
                <a:ea typeface="Meiryo"/>
                <a:cs typeface="Meiryo"/>
                <a:sym typeface="Meiryo"/>
              </a:rPr>
              <a:t>公式コンテンツ</a:t>
            </a:r>
            <a:endParaRPr b="1" i="1" sz="1200" u="none" cap="none" strike="noStrike">
              <a:solidFill>
                <a:srgbClr val="FFFFFF"/>
              </a:solidFill>
              <a:latin typeface="Meiryo"/>
              <a:ea typeface="Meiryo"/>
              <a:cs typeface="Meiryo"/>
              <a:sym typeface="Meiryo"/>
            </a:endParaRPr>
          </a:p>
        </p:txBody>
      </p:sp>
      <p:pic>
        <p:nvPicPr>
          <p:cNvPr id="323" name="Google Shape;323;p21"/>
          <p:cNvPicPr preferRelativeResize="0"/>
          <p:nvPr/>
        </p:nvPicPr>
        <p:blipFill rotWithShape="1">
          <a:blip r:embed="rId3">
            <a:alphaModFix/>
          </a:blip>
          <a:srcRect b="0" l="0" r="0" t="0"/>
          <a:stretch/>
        </p:blipFill>
        <p:spPr>
          <a:xfrm>
            <a:off x="6626975" y="2476439"/>
            <a:ext cx="4789578" cy="2486465"/>
          </a:xfrm>
          <a:prstGeom prst="rect">
            <a:avLst/>
          </a:prstGeom>
          <a:noFill/>
          <a:ln>
            <a:noFill/>
          </a:ln>
          <a:effectLst>
            <a:outerShdw blurRad="50800" rotWithShape="0" algn="tl" dir="2700000" dist="38100">
              <a:srgbClr val="3E3A39">
                <a:alpha val="7450"/>
              </a:srgbClr>
            </a:outerShdw>
          </a:effectLst>
        </p:spPr>
      </p:pic>
      <p:sp>
        <p:nvSpPr>
          <p:cNvPr id="324" name="Google Shape;324;p21"/>
          <p:cNvSpPr/>
          <p:nvPr/>
        </p:nvSpPr>
        <p:spPr>
          <a:xfrm rot="5400000">
            <a:off x="5858595" y="3583680"/>
            <a:ext cx="769620" cy="191026"/>
          </a:xfrm>
          <a:prstGeom prst="triangle">
            <a:avLst>
              <a:gd fmla="val 50990" name="adj"/>
            </a:avLst>
          </a:prstGeom>
          <a:solidFill>
            <a:srgbClr val="2B639B">
              <a:alpha val="4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5" name="Google Shape;325;p21"/>
          <p:cNvSpPr txBox="1"/>
          <p:nvPr/>
        </p:nvSpPr>
        <p:spPr>
          <a:xfrm>
            <a:off x="3192714" y="677030"/>
            <a:ext cx="10398300" cy="904200"/>
          </a:xfrm>
          <a:prstGeom prst="rect">
            <a:avLst/>
          </a:prstGeom>
          <a:noFill/>
          <a:ln>
            <a:noFill/>
          </a:ln>
        </p:spPr>
        <p:txBody>
          <a:bodyPr anchorCtr="0" anchor="t" bIns="0" lIns="0" spcFirstLastPara="1" rIns="0" wrap="square" tIns="285750">
            <a:spAutoFit/>
          </a:bodyPr>
          <a:lstStyle/>
          <a:p>
            <a:pPr indent="0" lvl="0" marL="12700" marR="0" rtl="0" algn="just">
              <a:lnSpc>
                <a:spcPct val="100000"/>
              </a:lnSpc>
              <a:spcBef>
                <a:spcPts val="0"/>
              </a:spcBef>
              <a:spcAft>
                <a:spcPts val="0"/>
              </a:spcAft>
              <a:buClr>
                <a:srgbClr val="000000"/>
              </a:buClr>
              <a:buSzPts val="1200"/>
              <a:buFont typeface="Arial"/>
              <a:buNone/>
            </a:pPr>
            <a:r>
              <a:rPr b="1" i="0" lang="ja-JP" sz="2000" u="none" cap="none" strike="noStrike">
                <a:solidFill>
                  <a:srgbClr val="404040"/>
                </a:solidFill>
                <a:latin typeface="Meiryo"/>
                <a:ea typeface="Meiryo"/>
                <a:cs typeface="Meiryo"/>
                <a:sym typeface="Meiryo"/>
              </a:rPr>
              <a:t>「AIで他にどんなことができるんだろう？」と思った人には</a:t>
            </a:r>
            <a:endParaRPr b="1" i="0" sz="2000" u="none" cap="none" strike="noStrike">
              <a:solidFill>
                <a:srgbClr val="404040"/>
              </a:solidFill>
              <a:latin typeface="Meiryo"/>
              <a:ea typeface="Meiryo"/>
              <a:cs typeface="Meiryo"/>
              <a:sym typeface="Meiryo"/>
            </a:endParaRPr>
          </a:p>
          <a:p>
            <a:pPr indent="0" lvl="0" marL="12700" marR="0" rtl="0" algn="just">
              <a:lnSpc>
                <a:spcPct val="100000"/>
              </a:lnSpc>
              <a:spcBef>
                <a:spcPts val="0"/>
              </a:spcBef>
              <a:spcAft>
                <a:spcPts val="0"/>
              </a:spcAft>
              <a:buClr>
                <a:srgbClr val="000000"/>
              </a:buClr>
              <a:buSzPts val="1200"/>
              <a:buFont typeface="Arial"/>
              <a:buNone/>
            </a:pPr>
            <a:r>
              <a:rPr b="1" i="0" lang="ja-JP" sz="2000" u="none" cap="none" strike="noStrike">
                <a:solidFill>
                  <a:srgbClr val="404040"/>
                </a:solidFill>
                <a:latin typeface="Meiryo"/>
                <a:ea typeface="Meiryo"/>
                <a:cs typeface="Meiryo"/>
                <a:sym typeface="Meiryo"/>
              </a:rPr>
              <a:t> 公式動画がおすすめ！</a:t>
            </a:r>
            <a:endParaRPr b="1" i="0" sz="2000" u="none" cap="none" strike="noStrike">
              <a:solidFill>
                <a:srgbClr val="404040"/>
              </a:solidFill>
              <a:latin typeface="Meiryo"/>
              <a:ea typeface="Meiryo"/>
              <a:cs typeface="Meiryo"/>
              <a:sym typeface="Meiryo"/>
            </a:endParaRPr>
          </a:p>
        </p:txBody>
      </p:sp>
      <p:grpSp>
        <p:nvGrpSpPr>
          <p:cNvPr id="326" name="Google Shape;326;p21"/>
          <p:cNvGrpSpPr/>
          <p:nvPr/>
        </p:nvGrpSpPr>
        <p:grpSpPr>
          <a:xfrm>
            <a:off x="612229" y="1787370"/>
            <a:ext cx="6739319" cy="3312338"/>
            <a:chOff x="6332191" y="1729204"/>
            <a:chExt cx="6739319" cy="3312338"/>
          </a:xfrm>
        </p:grpSpPr>
        <p:pic>
          <p:nvPicPr>
            <p:cNvPr id="327" name="Google Shape;327;p21"/>
            <p:cNvPicPr preferRelativeResize="0"/>
            <p:nvPr/>
          </p:nvPicPr>
          <p:blipFill rotWithShape="1">
            <a:blip r:embed="rId4">
              <a:alphaModFix/>
            </a:blip>
            <a:srcRect b="0" l="0" r="0" t="0"/>
            <a:stretch/>
          </p:blipFill>
          <p:spPr>
            <a:xfrm>
              <a:off x="6332191" y="2396421"/>
              <a:ext cx="5247580" cy="2645121"/>
            </a:xfrm>
            <a:prstGeom prst="rect">
              <a:avLst/>
            </a:prstGeom>
            <a:noFill/>
            <a:ln>
              <a:noFill/>
            </a:ln>
          </p:spPr>
        </p:pic>
        <p:sp>
          <p:nvSpPr>
            <p:cNvPr id="328" name="Google Shape;328;p21"/>
            <p:cNvSpPr/>
            <p:nvPr/>
          </p:nvSpPr>
          <p:spPr>
            <a:xfrm>
              <a:off x="10523586" y="2356275"/>
              <a:ext cx="379845" cy="299254"/>
            </a:xfrm>
            <a:prstGeom prst="roundRect">
              <a:avLst>
                <a:gd fmla="val 7015" name="adj"/>
              </a:avLst>
            </a:prstGeom>
            <a:noFill/>
            <a:ln cap="flat" cmpd="sng" w="28575">
              <a:solidFill>
                <a:srgbClr val="FF4B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sp>
          <p:nvSpPr>
            <p:cNvPr id="329" name="Google Shape;329;p21"/>
            <p:cNvSpPr txBox="1"/>
            <p:nvPr/>
          </p:nvSpPr>
          <p:spPr>
            <a:xfrm>
              <a:off x="9152680" y="1729204"/>
              <a:ext cx="1940400" cy="565800"/>
            </a:xfrm>
            <a:prstGeom prst="rect">
              <a:avLst/>
            </a:prstGeom>
            <a:noFill/>
            <a:ln>
              <a:noFill/>
            </a:ln>
          </p:spPr>
          <p:txBody>
            <a:bodyPr anchorCtr="0" anchor="t" bIns="0" lIns="0" spcFirstLastPara="1" rIns="0" wrap="square" tIns="285750">
              <a:spAutoFit/>
            </a:bodyPr>
            <a:lstStyle/>
            <a:p>
              <a:pPr indent="0" lvl="0" marL="12700" marR="0" rtl="0" algn="just">
                <a:lnSpc>
                  <a:spcPct val="150000"/>
                </a:lnSpc>
                <a:spcBef>
                  <a:spcPts val="0"/>
                </a:spcBef>
                <a:spcAft>
                  <a:spcPts val="0"/>
                </a:spcAft>
                <a:buClr>
                  <a:srgbClr val="000000"/>
                </a:buClr>
                <a:buSzPts val="1200"/>
                <a:buFont typeface="Arial"/>
                <a:buNone/>
              </a:pPr>
              <a:r>
                <a:rPr b="1" i="0" lang="ja-JP" sz="1800" u="none" cap="none" strike="noStrike">
                  <a:solidFill>
                    <a:srgbClr val="FF4B4B"/>
                  </a:solidFill>
                  <a:latin typeface="Meiryo"/>
                  <a:ea typeface="Meiryo"/>
                  <a:cs typeface="Meiryo"/>
                  <a:sym typeface="Meiryo"/>
                </a:rPr>
                <a:t> </a:t>
              </a:r>
              <a:r>
                <a:rPr b="1" i="0" lang="ja-JP" sz="1800" u="none" cap="none" strike="noStrike">
                  <a:solidFill>
                    <a:srgbClr val="FF4B4B"/>
                  </a:solidFill>
                  <a:latin typeface="Arial"/>
                  <a:ea typeface="Arial"/>
                  <a:cs typeface="Arial"/>
                  <a:sym typeface="Arial"/>
                </a:rPr>
                <a:t>①ナレチャ公式</a:t>
              </a:r>
              <a:endParaRPr b="1" i="0" sz="1800" u="none" cap="none" strike="noStrike">
                <a:solidFill>
                  <a:srgbClr val="FF4B4B"/>
                </a:solidFill>
                <a:latin typeface="Arial"/>
                <a:ea typeface="Arial"/>
                <a:cs typeface="Arial"/>
                <a:sym typeface="Arial"/>
              </a:endParaRPr>
            </a:p>
          </p:txBody>
        </p:sp>
        <p:sp>
          <p:nvSpPr>
            <p:cNvPr id="330" name="Google Shape;330;p21"/>
            <p:cNvSpPr txBox="1"/>
            <p:nvPr/>
          </p:nvSpPr>
          <p:spPr>
            <a:xfrm>
              <a:off x="9205110" y="3077771"/>
              <a:ext cx="3866400" cy="565800"/>
            </a:xfrm>
            <a:prstGeom prst="rect">
              <a:avLst/>
            </a:prstGeom>
            <a:noFill/>
            <a:ln>
              <a:noFill/>
            </a:ln>
          </p:spPr>
          <p:txBody>
            <a:bodyPr anchorCtr="0" anchor="t" bIns="0" lIns="0" spcFirstLastPara="1" rIns="0" wrap="square" tIns="285750">
              <a:spAutoFit/>
            </a:bodyPr>
            <a:lstStyle/>
            <a:p>
              <a:pPr indent="0" lvl="0" marL="12700" marR="0" rtl="0" algn="just">
                <a:lnSpc>
                  <a:spcPct val="150000"/>
                </a:lnSpc>
                <a:spcBef>
                  <a:spcPts val="0"/>
                </a:spcBef>
                <a:spcAft>
                  <a:spcPts val="0"/>
                </a:spcAft>
                <a:buClr>
                  <a:srgbClr val="000000"/>
                </a:buClr>
                <a:buSzPts val="1200"/>
                <a:buFont typeface="Arial"/>
                <a:buNone/>
              </a:pPr>
              <a:r>
                <a:rPr b="1" i="0" lang="ja-JP" sz="1800" u="none" cap="none" strike="noStrike">
                  <a:solidFill>
                    <a:srgbClr val="FF4B4B"/>
                  </a:solidFill>
                  <a:latin typeface="Meiryo"/>
                  <a:ea typeface="Meiryo"/>
                  <a:cs typeface="Meiryo"/>
                  <a:sym typeface="Meiryo"/>
                </a:rPr>
                <a:t> </a:t>
              </a:r>
              <a:r>
                <a:rPr b="1" i="0" lang="ja-JP" sz="1800" u="none" cap="none" strike="noStrike">
                  <a:solidFill>
                    <a:srgbClr val="FF4B4B"/>
                  </a:solidFill>
                  <a:latin typeface="Arial"/>
                  <a:ea typeface="Arial"/>
                  <a:cs typeface="Arial"/>
                  <a:sym typeface="Arial"/>
                </a:rPr>
                <a:t>②視聴する</a:t>
              </a:r>
              <a:endParaRPr b="1" i="0" sz="1800" u="none" cap="none" strike="noStrike">
                <a:solidFill>
                  <a:srgbClr val="FF4B4B"/>
                </a:solidFill>
                <a:latin typeface="Arial"/>
                <a:ea typeface="Arial"/>
                <a:cs typeface="Arial"/>
                <a:sym typeface="Arial"/>
              </a:endParaRPr>
            </a:p>
          </p:txBody>
        </p:sp>
        <p:sp>
          <p:nvSpPr>
            <p:cNvPr id="331" name="Google Shape;331;p21"/>
            <p:cNvSpPr/>
            <p:nvPr/>
          </p:nvSpPr>
          <p:spPr>
            <a:xfrm>
              <a:off x="10576926" y="3573123"/>
              <a:ext cx="379800" cy="219000"/>
            </a:xfrm>
            <a:prstGeom prst="roundRect">
              <a:avLst>
                <a:gd fmla="val 7015" name="adj"/>
              </a:avLst>
            </a:prstGeom>
            <a:noFill/>
            <a:ln cap="flat" cmpd="sng" w="28575">
              <a:solidFill>
                <a:srgbClr val="FF4B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grpSp>
      <p:grpSp>
        <p:nvGrpSpPr>
          <p:cNvPr id="332" name="Google Shape;332;p21"/>
          <p:cNvGrpSpPr/>
          <p:nvPr/>
        </p:nvGrpSpPr>
        <p:grpSpPr>
          <a:xfrm>
            <a:off x="378721" y="977542"/>
            <a:ext cx="2199233" cy="574536"/>
            <a:chOff x="601980" y="1446831"/>
            <a:chExt cx="2414882" cy="518067"/>
          </a:xfrm>
        </p:grpSpPr>
        <p:pic>
          <p:nvPicPr>
            <p:cNvPr id="333" name="Google Shape;333;p21"/>
            <p:cNvPicPr preferRelativeResize="0"/>
            <p:nvPr/>
          </p:nvPicPr>
          <p:blipFill rotWithShape="1">
            <a:blip r:embed="rId5">
              <a:alphaModFix/>
            </a:blip>
            <a:srcRect b="0" l="0" r="0" t="0"/>
            <a:stretch/>
          </p:blipFill>
          <p:spPr>
            <a:xfrm>
              <a:off x="601980" y="1446831"/>
              <a:ext cx="2414882" cy="518067"/>
            </a:xfrm>
            <a:prstGeom prst="rect">
              <a:avLst/>
            </a:prstGeom>
            <a:noFill/>
            <a:ln>
              <a:noFill/>
            </a:ln>
          </p:spPr>
        </p:pic>
        <p:sp>
          <p:nvSpPr>
            <p:cNvPr id="334" name="Google Shape;334;p21"/>
            <p:cNvSpPr txBox="1"/>
            <p:nvPr/>
          </p:nvSpPr>
          <p:spPr>
            <a:xfrm>
              <a:off x="1226726" y="1560071"/>
              <a:ext cx="1346700" cy="29160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000"/>
                <a:buFont typeface="Meiryo"/>
                <a:buNone/>
              </a:pPr>
              <a:r>
                <a:rPr b="1" i="1" lang="ja-JP" sz="2000" u="none" cap="none" strike="noStrike">
                  <a:solidFill>
                    <a:srgbClr val="FFFFFF"/>
                  </a:solidFill>
                  <a:latin typeface="Meiryo"/>
                  <a:ea typeface="Meiryo"/>
                  <a:cs typeface="Meiryo"/>
                  <a:sym typeface="Meiryo"/>
                </a:rPr>
                <a:t>公式動画</a:t>
              </a:r>
              <a:endParaRPr b="1" i="1" sz="2000" u="none" cap="none" strike="noStrike">
                <a:solidFill>
                  <a:srgbClr val="FFFFFF"/>
                </a:solidFill>
                <a:latin typeface="Meiryo"/>
                <a:ea typeface="Meiryo"/>
                <a:cs typeface="Meiryo"/>
                <a:sym typeface="Meiryo"/>
              </a:endParaRPr>
            </a:p>
          </p:txBody>
        </p:sp>
      </p:grpSp>
      <p:sp>
        <p:nvSpPr>
          <p:cNvPr id="335" name="Google Shape;335;p21"/>
          <p:cNvSpPr txBox="1"/>
          <p:nvPr>
            <p:ph idx="12" type="sldNum"/>
          </p:nvPr>
        </p:nvSpPr>
        <p:spPr>
          <a:xfrm>
            <a:off x="11737801" y="6587600"/>
            <a:ext cx="394800" cy="292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r>
              <a:rPr b="1" lang="ja-JP">
                <a:solidFill>
                  <a:schemeClr val="lt1"/>
                </a:solidFill>
              </a:rPr>
              <a:t>12</a:t>
            </a:r>
            <a:endParaRPr b="1">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22"/>
          <p:cNvPicPr preferRelativeResize="0"/>
          <p:nvPr/>
        </p:nvPicPr>
        <p:blipFill rotWithShape="1">
          <a:blip r:embed="rId3">
            <a:alphaModFix/>
          </a:blip>
          <a:srcRect b="0" l="0" r="0" t="0"/>
          <a:stretch/>
        </p:blipFill>
        <p:spPr>
          <a:xfrm>
            <a:off x="402396" y="2249305"/>
            <a:ext cx="5496146" cy="2830105"/>
          </a:xfrm>
          <a:prstGeom prst="rect">
            <a:avLst/>
          </a:prstGeom>
          <a:noFill/>
          <a:ln>
            <a:noFill/>
          </a:ln>
        </p:spPr>
      </p:pic>
      <p:sp>
        <p:nvSpPr>
          <p:cNvPr id="341" name="Google Shape;341;p22"/>
          <p:cNvSpPr txBox="1"/>
          <p:nvPr/>
        </p:nvSpPr>
        <p:spPr>
          <a:xfrm>
            <a:off x="536372" y="4920628"/>
            <a:ext cx="5559600" cy="1525200"/>
          </a:xfrm>
          <a:prstGeom prst="rect">
            <a:avLst/>
          </a:prstGeom>
          <a:noFill/>
          <a:ln>
            <a:noFill/>
          </a:ln>
        </p:spPr>
        <p:txBody>
          <a:bodyPr anchorCtr="0" anchor="t" bIns="0" lIns="0" spcFirstLastPara="1" rIns="0" wrap="square" tIns="285750">
            <a:spAutoFit/>
          </a:bodyPr>
          <a:lstStyle/>
          <a:p>
            <a:pPr indent="0" lvl="0" marL="12700" marR="0" rtl="0" algn="just">
              <a:lnSpc>
                <a:spcPct val="150000"/>
              </a:lnSpc>
              <a:spcBef>
                <a:spcPts val="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①右サイドバーの［ナレチャ公式］を押す</a:t>
            </a:r>
            <a:endParaRPr b="0" i="0" sz="1800" u="none" cap="none" strike="noStrike">
              <a:solidFill>
                <a:srgbClr val="404040"/>
              </a:solidFill>
              <a:latin typeface="Arial"/>
              <a:ea typeface="Arial"/>
              <a:cs typeface="Arial"/>
              <a:sym typeface="Arial"/>
            </a:endParaRPr>
          </a:p>
          <a:p>
            <a:pPr indent="0" lvl="0" marL="12700" marR="0" rtl="0" algn="just">
              <a:lnSpc>
                <a:spcPct val="150000"/>
              </a:lnSpc>
              <a:spcBef>
                <a:spcPts val="50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②「テンプレート」を押す</a:t>
            </a:r>
            <a:endParaRPr b="0" i="0" sz="1800" u="none" cap="none" strike="noStrike">
              <a:solidFill>
                <a:srgbClr val="404040"/>
              </a:solidFill>
              <a:latin typeface="Arial"/>
              <a:ea typeface="Arial"/>
              <a:cs typeface="Arial"/>
              <a:sym typeface="Arial"/>
            </a:endParaRPr>
          </a:p>
          <a:p>
            <a:pPr indent="0" lvl="0" marL="12700" marR="0" rtl="0" algn="just">
              <a:lnSpc>
                <a:spcPct val="150000"/>
              </a:lnSpc>
              <a:spcBef>
                <a:spcPts val="50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③任意のカテゴリを押し、テンプレートを展開</a:t>
            </a:r>
            <a:endParaRPr b="0" i="0" sz="1800" u="none" cap="none" strike="noStrike">
              <a:solidFill>
                <a:srgbClr val="404040"/>
              </a:solidFill>
              <a:latin typeface="Arial"/>
              <a:ea typeface="Arial"/>
              <a:cs typeface="Arial"/>
              <a:sym typeface="Arial"/>
            </a:endParaRPr>
          </a:p>
        </p:txBody>
      </p:sp>
      <p:sp>
        <p:nvSpPr>
          <p:cNvPr id="342" name="Google Shape;342;p22"/>
          <p:cNvSpPr txBox="1"/>
          <p:nvPr/>
        </p:nvSpPr>
        <p:spPr>
          <a:xfrm>
            <a:off x="6376371" y="4868194"/>
            <a:ext cx="6116400" cy="842700"/>
          </a:xfrm>
          <a:prstGeom prst="rect">
            <a:avLst/>
          </a:prstGeom>
          <a:noFill/>
          <a:ln>
            <a:noFill/>
          </a:ln>
        </p:spPr>
        <p:txBody>
          <a:bodyPr anchorCtr="0" anchor="t" bIns="0" lIns="0" spcFirstLastPara="1" rIns="0" wrap="square" tIns="285750">
            <a:spAutoFit/>
          </a:bodyPr>
          <a:lstStyle/>
          <a:p>
            <a:pPr indent="0" lvl="0" marL="12700" marR="0" rtl="0" algn="just">
              <a:lnSpc>
                <a:spcPct val="100000"/>
              </a:lnSpc>
              <a:spcBef>
                <a:spcPts val="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④［詳細］を押すと</a:t>
            </a:r>
            <a:endParaRPr b="1" i="0" sz="1800" u="none" cap="none" strike="noStrike">
              <a:solidFill>
                <a:srgbClr val="404040"/>
              </a:solidFill>
              <a:latin typeface="Meiryo"/>
              <a:ea typeface="Meiryo"/>
              <a:cs typeface="Meiryo"/>
              <a:sym typeface="Meiryo"/>
            </a:endParaRPr>
          </a:p>
          <a:p>
            <a:pPr indent="0" lvl="0" marL="12700" marR="0" rtl="0" algn="just">
              <a:lnSpc>
                <a:spcPct val="100000"/>
              </a:lnSpc>
              <a:spcBef>
                <a:spcPts val="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　ポップアップ内でプロンプトの全文を確認</a:t>
            </a:r>
            <a:endParaRPr b="0" i="0" sz="1800" u="none" cap="none" strike="noStrike">
              <a:solidFill>
                <a:srgbClr val="404040"/>
              </a:solidFill>
              <a:latin typeface="Arial"/>
              <a:ea typeface="Arial"/>
              <a:cs typeface="Arial"/>
              <a:sym typeface="Arial"/>
            </a:endParaRPr>
          </a:p>
        </p:txBody>
      </p:sp>
      <p:sp>
        <p:nvSpPr>
          <p:cNvPr id="343" name="Google Shape;343;p22"/>
          <p:cNvSpPr txBox="1"/>
          <p:nvPr/>
        </p:nvSpPr>
        <p:spPr>
          <a:xfrm>
            <a:off x="285088" y="276925"/>
            <a:ext cx="9758071" cy="40011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500"/>
              <a:buFont typeface="Meiryo"/>
              <a:buNone/>
            </a:pPr>
            <a:r>
              <a:rPr b="1" i="1" lang="ja-JP" sz="2500" u="none" cap="none" strike="noStrike">
                <a:solidFill>
                  <a:srgbClr val="FFFFFF"/>
                </a:solidFill>
                <a:latin typeface="Meiryo"/>
                <a:ea typeface="Meiryo"/>
                <a:cs typeface="Meiryo"/>
                <a:sym typeface="Meiryo"/>
              </a:rPr>
              <a:t>公式テンプレート </a:t>
            </a:r>
            <a:r>
              <a:rPr b="1" i="1" lang="ja-JP" sz="1200" u="none" cap="none" strike="noStrike">
                <a:solidFill>
                  <a:srgbClr val="FFFFFF"/>
                </a:solidFill>
                <a:latin typeface="Meiryo"/>
                <a:ea typeface="Meiryo"/>
                <a:cs typeface="Meiryo"/>
                <a:sym typeface="Meiryo"/>
              </a:rPr>
              <a:t>公式コンテンツ</a:t>
            </a:r>
            <a:endParaRPr b="1" i="1" sz="1200" u="none" cap="none" strike="noStrike">
              <a:solidFill>
                <a:srgbClr val="FFFFFF"/>
              </a:solidFill>
              <a:latin typeface="Meiryo"/>
              <a:ea typeface="Meiryo"/>
              <a:cs typeface="Meiryo"/>
              <a:sym typeface="Meiryo"/>
            </a:endParaRPr>
          </a:p>
        </p:txBody>
      </p:sp>
      <p:sp>
        <p:nvSpPr>
          <p:cNvPr id="344" name="Google Shape;344;p22"/>
          <p:cNvSpPr/>
          <p:nvPr/>
        </p:nvSpPr>
        <p:spPr>
          <a:xfrm rot="5400000">
            <a:off x="5721480" y="3427909"/>
            <a:ext cx="769620" cy="191026"/>
          </a:xfrm>
          <a:prstGeom prst="triangle">
            <a:avLst>
              <a:gd fmla="val 50990" name="adj"/>
            </a:avLst>
          </a:prstGeom>
          <a:solidFill>
            <a:srgbClr val="2B639B">
              <a:alpha val="4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5" name="Google Shape;345;p22"/>
          <p:cNvSpPr txBox="1"/>
          <p:nvPr/>
        </p:nvSpPr>
        <p:spPr>
          <a:xfrm>
            <a:off x="3476889" y="677014"/>
            <a:ext cx="10398300" cy="904200"/>
          </a:xfrm>
          <a:prstGeom prst="rect">
            <a:avLst/>
          </a:prstGeom>
          <a:noFill/>
          <a:ln>
            <a:noFill/>
          </a:ln>
        </p:spPr>
        <p:txBody>
          <a:bodyPr anchorCtr="0" anchor="t" bIns="0" lIns="0" spcFirstLastPara="1" rIns="0" wrap="square" tIns="285750">
            <a:spAutoFit/>
          </a:bodyPr>
          <a:lstStyle/>
          <a:p>
            <a:pPr indent="0" lvl="0" marL="12700" marR="0" rtl="0" algn="just">
              <a:lnSpc>
                <a:spcPct val="100000"/>
              </a:lnSpc>
              <a:spcBef>
                <a:spcPts val="0"/>
              </a:spcBef>
              <a:spcAft>
                <a:spcPts val="0"/>
              </a:spcAft>
              <a:buClr>
                <a:srgbClr val="000000"/>
              </a:buClr>
              <a:buSzPts val="1200"/>
              <a:buFont typeface="Arial"/>
              <a:buNone/>
            </a:pPr>
            <a:r>
              <a:rPr b="1" i="0" lang="ja-JP" sz="2000" u="none" cap="none" strike="noStrike">
                <a:solidFill>
                  <a:srgbClr val="404040"/>
                </a:solidFill>
                <a:latin typeface="Meiryo"/>
                <a:ea typeface="Meiryo"/>
                <a:cs typeface="Meiryo"/>
                <a:sym typeface="Meiryo"/>
              </a:rPr>
              <a:t>「</a:t>
            </a:r>
            <a:r>
              <a:rPr b="1" i="0" lang="ja-JP" sz="2000" u="none" cap="none" strike="noStrike">
                <a:solidFill>
                  <a:srgbClr val="404040"/>
                </a:solidFill>
                <a:latin typeface="Meiryo"/>
                <a:ea typeface="Meiryo"/>
                <a:cs typeface="Meiryo"/>
                <a:sym typeface="Meiryo"/>
              </a:rPr>
              <a:t>文章校正」「要約」など様々な業務シーンで使える</a:t>
            </a:r>
            <a:endParaRPr b="1" i="0" sz="2000" u="none" cap="none" strike="noStrike">
              <a:solidFill>
                <a:srgbClr val="404040"/>
              </a:solidFill>
              <a:latin typeface="Meiryo"/>
              <a:ea typeface="Meiryo"/>
              <a:cs typeface="Meiryo"/>
              <a:sym typeface="Meiryo"/>
            </a:endParaRPr>
          </a:p>
          <a:p>
            <a:pPr indent="0" lvl="0" marL="12700" marR="0" rtl="0" algn="just">
              <a:lnSpc>
                <a:spcPct val="100000"/>
              </a:lnSpc>
              <a:spcBef>
                <a:spcPts val="0"/>
              </a:spcBef>
              <a:spcAft>
                <a:spcPts val="0"/>
              </a:spcAft>
              <a:buClr>
                <a:srgbClr val="000000"/>
              </a:buClr>
              <a:buSzPts val="1200"/>
              <a:buFont typeface="Arial"/>
              <a:buNone/>
            </a:pPr>
            <a:r>
              <a:rPr b="1" i="0" lang="ja-JP" sz="2000" u="none" cap="none" strike="noStrike">
                <a:solidFill>
                  <a:srgbClr val="404040"/>
                </a:solidFill>
                <a:latin typeface="Meiryo"/>
                <a:ea typeface="Meiryo"/>
                <a:cs typeface="Meiryo"/>
                <a:sym typeface="Meiryo"/>
              </a:rPr>
              <a:t>　公式テンプレートをご用意しています。</a:t>
            </a:r>
            <a:endParaRPr b="1" i="0" sz="2000" u="none" cap="none" strike="noStrike">
              <a:solidFill>
                <a:srgbClr val="404040"/>
              </a:solidFill>
              <a:latin typeface="Meiryo"/>
              <a:ea typeface="Meiryo"/>
              <a:cs typeface="Meiryo"/>
              <a:sym typeface="Meiryo"/>
            </a:endParaRPr>
          </a:p>
        </p:txBody>
      </p:sp>
      <p:grpSp>
        <p:nvGrpSpPr>
          <p:cNvPr id="346" name="Google Shape;346;p22"/>
          <p:cNvGrpSpPr/>
          <p:nvPr/>
        </p:nvGrpSpPr>
        <p:grpSpPr>
          <a:xfrm>
            <a:off x="3172897" y="1922616"/>
            <a:ext cx="1940400" cy="606560"/>
            <a:chOff x="8984212" y="1793397"/>
            <a:chExt cx="1940400" cy="606560"/>
          </a:xfrm>
        </p:grpSpPr>
        <p:sp>
          <p:nvSpPr>
            <p:cNvPr id="347" name="Google Shape;347;p22"/>
            <p:cNvSpPr/>
            <p:nvPr/>
          </p:nvSpPr>
          <p:spPr>
            <a:xfrm>
              <a:off x="10508227" y="2100703"/>
              <a:ext cx="379845" cy="299254"/>
            </a:xfrm>
            <a:prstGeom prst="roundRect">
              <a:avLst>
                <a:gd fmla="val 7015" name="adj"/>
              </a:avLst>
            </a:prstGeom>
            <a:noFill/>
            <a:ln cap="flat" cmpd="sng" w="28575">
              <a:solidFill>
                <a:srgbClr val="FF4B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sp>
          <p:nvSpPr>
            <p:cNvPr id="348" name="Google Shape;348;p22"/>
            <p:cNvSpPr txBox="1"/>
            <p:nvPr/>
          </p:nvSpPr>
          <p:spPr>
            <a:xfrm>
              <a:off x="8984212" y="1793397"/>
              <a:ext cx="1940400" cy="565800"/>
            </a:xfrm>
            <a:prstGeom prst="rect">
              <a:avLst/>
            </a:prstGeom>
            <a:noFill/>
            <a:ln>
              <a:noFill/>
            </a:ln>
          </p:spPr>
          <p:txBody>
            <a:bodyPr anchorCtr="0" anchor="t" bIns="0" lIns="0" spcFirstLastPara="1" rIns="0" wrap="square" tIns="285750">
              <a:spAutoFit/>
            </a:bodyPr>
            <a:lstStyle/>
            <a:p>
              <a:pPr indent="0" lvl="0" marL="12700" marR="0" rtl="0" algn="just">
                <a:lnSpc>
                  <a:spcPct val="150000"/>
                </a:lnSpc>
                <a:spcBef>
                  <a:spcPts val="0"/>
                </a:spcBef>
                <a:spcAft>
                  <a:spcPts val="0"/>
                </a:spcAft>
                <a:buClr>
                  <a:srgbClr val="000000"/>
                </a:buClr>
                <a:buSzPts val="1200"/>
                <a:buFont typeface="Arial"/>
                <a:buNone/>
              </a:pPr>
              <a:r>
                <a:rPr b="1" i="0" lang="ja-JP" sz="1800" u="none" cap="none" strike="noStrike">
                  <a:solidFill>
                    <a:srgbClr val="FF4B4B"/>
                  </a:solidFill>
                  <a:latin typeface="Arial"/>
                  <a:ea typeface="Arial"/>
                  <a:cs typeface="Arial"/>
                  <a:sym typeface="Arial"/>
                </a:rPr>
                <a:t>ナレチャ公式</a:t>
              </a:r>
              <a:endParaRPr b="1" i="0" sz="1800" u="none" cap="none" strike="noStrike">
                <a:solidFill>
                  <a:srgbClr val="FF4B4B"/>
                </a:solidFill>
                <a:latin typeface="Arial"/>
                <a:ea typeface="Arial"/>
                <a:cs typeface="Arial"/>
                <a:sym typeface="Arial"/>
              </a:endParaRPr>
            </a:p>
          </p:txBody>
        </p:sp>
      </p:grpSp>
      <p:grpSp>
        <p:nvGrpSpPr>
          <p:cNvPr id="349" name="Google Shape;349;p22"/>
          <p:cNvGrpSpPr/>
          <p:nvPr/>
        </p:nvGrpSpPr>
        <p:grpSpPr>
          <a:xfrm>
            <a:off x="6223971" y="2121602"/>
            <a:ext cx="5662089" cy="2913689"/>
            <a:chOff x="6223971" y="2189792"/>
            <a:chExt cx="5662089" cy="2913689"/>
          </a:xfrm>
        </p:grpSpPr>
        <p:pic>
          <p:nvPicPr>
            <p:cNvPr id="350" name="Google Shape;350;p22"/>
            <p:cNvPicPr preferRelativeResize="0"/>
            <p:nvPr/>
          </p:nvPicPr>
          <p:blipFill rotWithShape="1">
            <a:blip r:embed="rId4">
              <a:alphaModFix/>
            </a:blip>
            <a:srcRect b="0" l="0" r="0" t="0"/>
            <a:stretch/>
          </p:blipFill>
          <p:spPr>
            <a:xfrm>
              <a:off x="6223971" y="2189792"/>
              <a:ext cx="5662089" cy="2913689"/>
            </a:xfrm>
            <a:prstGeom prst="rect">
              <a:avLst/>
            </a:prstGeom>
            <a:noFill/>
            <a:ln>
              <a:noFill/>
            </a:ln>
          </p:spPr>
        </p:pic>
        <p:sp>
          <p:nvSpPr>
            <p:cNvPr id="351" name="Google Shape;351;p22"/>
            <p:cNvSpPr/>
            <p:nvPr/>
          </p:nvSpPr>
          <p:spPr>
            <a:xfrm>
              <a:off x="10715084" y="3591612"/>
              <a:ext cx="342560" cy="179108"/>
            </a:xfrm>
            <a:prstGeom prst="roundRect">
              <a:avLst>
                <a:gd fmla="val 7015" name="adj"/>
              </a:avLst>
            </a:prstGeom>
            <a:noFill/>
            <a:ln cap="flat" cmpd="sng" w="28575">
              <a:solidFill>
                <a:srgbClr val="FF4B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grpSp>
      <p:grpSp>
        <p:nvGrpSpPr>
          <p:cNvPr id="352" name="Google Shape;352;p22"/>
          <p:cNvGrpSpPr/>
          <p:nvPr/>
        </p:nvGrpSpPr>
        <p:grpSpPr>
          <a:xfrm>
            <a:off x="378720" y="977537"/>
            <a:ext cx="2641881" cy="574536"/>
            <a:chOff x="601980" y="1446831"/>
            <a:chExt cx="2414882" cy="518067"/>
          </a:xfrm>
        </p:grpSpPr>
        <p:pic>
          <p:nvPicPr>
            <p:cNvPr id="353" name="Google Shape;353;p22"/>
            <p:cNvPicPr preferRelativeResize="0"/>
            <p:nvPr/>
          </p:nvPicPr>
          <p:blipFill rotWithShape="1">
            <a:blip r:embed="rId5">
              <a:alphaModFix/>
            </a:blip>
            <a:srcRect b="0" l="0" r="0" t="0"/>
            <a:stretch/>
          </p:blipFill>
          <p:spPr>
            <a:xfrm>
              <a:off x="601980" y="1446831"/>
              <a:ext cx="2414882" cy="518067"/>
            </a:xfrm>
            <a:prstGeom prst="rect">
              <a:avLst/>
            </a:prstGeom>
            <a:noFill/>
            <a:ln>
              <a:noFill/>
            </a:ln>
          </p:spPr>
        </p:pic>
        <p:sp>
          <p:nvSpPr>
            <p:cNvPr id="354" name="Google Shape;354;p22"/>
            <p:cNvSpPr txBox="1"/>
            <p:nvPr/>
          </p:nvSpPr>
          <p:spPr>
            <a:xfrm>
              <a:off x="865489" y="1560071"/>
              <a:ext cx="2015100" cy="29160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000"/>
                <a:buFont typeface="Meiryo"/>
                <a:buNone/>
              </a:pPr>
              <a:r>
                <a:rPr b="1" i="1" lang="ja-JP" sz="2000" u="none" cap="none" strike="noStrike">
                  <a:solidFill>
                    <a:srgbClr val="FFFFFF"/>
                  </a:solidFill>
                  <a:latin typeface="Meiryo"/>
                  <a:ea typeface="Meiryo"/>
                  <a:cs typeface="Meiryo"/>
                  <a:sym typeface="Meiryo"/>
                </a:rPr>
                <a:t>公式テンプレート</a:t>
              </a:r>
              <a:endParaRPr b="1" i="1" sz="2000" u="none" cap="none" strike="noStrike">
                <a:solidFill>
                  <a:srgbClr val="FFFFFF"/>
                </a:solidFill>
                <a:latin typeface="Meiryo"/>
                <a:ea typeface="Meiryo"/>
                <a:cs typeface="Meiryo"/>
                <a:sym typeface="Meiryo"/>
              </a:endParaRPr>
            </a:p>
          </p:txBody>
        </p:sp>
      </p:grpSp>
      <p:sp>
        <p:nvSpPr>
          <p:cNvPr id="355" name="Google Shape;355;p22"/>
          <p:cNvSpPr txBox="1"/>
          <p:nvPr>
            <p:ph idx="12" type="sldNum"/>
          </p:nvPr>
        </p:nvSpPr>
        <p:spPr>
          <a:xfrm>
            <a:off x="11737801" y="6587600"/>
            <a:ext cx="394800" cy="292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r>
              <a:rPr b="1" lang="ja-JP">
                <a:solidFill>
                  <a:schemeClr val="lt1"/>
                </a:solidFill>
              </a:rPr>
              <a:t>13</a:t>
            </a:r>
            <a:endParaRPr b="1">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4"/>
          <p:cNvSpPr txBox="1"/>
          <p:nvPr/>
        </p:nvSpPr>
        <p:spPr>
          <a:xfrm>
            <a:off x="768616" y="1321855"/>
            <a:ext cx="3053993" cy="323165"/>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000"/>
              <a:buFont typeface="Meiryo"/>
              <a:buNone/>
            </a:pPr>
            <a:r>
              <a:rPr b="1" i="1" lang="ja-JP" sz="2000" u="none" cap="none" strike="noStrike">
                <a:solidFill>
                  <a:srgbClr val="FFFFFF"/>
                </a:solidFill>
                <a:latin typeface="Meiryo"/>
                <a:ea typeface="Meiryo"/>
                <a:cs typeface="Meiryo"/>
                <a:sym typeface="Meiryo"/>
              </a:rPr>
              <a:t>公式テンプレートを試</a:t>
            </a:r>
            <a:endParaRPr b="1" i="1" sz="2000" u="none" cap="none" strike="noStrike">
              <a:solidFill>
                <a:srgbClr val="FFFFFF"/>
              </a:solidFill>
              <a:latin typeface="Meiryo"/>
              <a:ea typeface="Meiryo"/>
              <a:cs typeface="Meiryo"/>
              <a:sym typeface="Meiryo"/>
            </a:endParaRPr>
          </a:p>
        </p:txBody>
      </p:sp>
      <p:sp>
        <p:nvSpPr>
          <p:cNvPr id="361" name="Google Shape;361;p24"/>
          <p:cNvSpPr txBox="1"/>
          <p:nvPr/>
        </p:nvSpPr>
        <p:spPr>
          <a:xfrm>
            <a:off x="904351" y="4932686"/>
            <a:ext cx="4789500" cy="842700"/>
          </a:xfrm>
          <a:prstGeom prst="rect">
            <a:avLst/>
          </a:prstGeom>
          <a:noFill/>
          <a:ln>
            <a:noFill/>
          </a:ln>
        </p:spPr>
        <p:txBody>
          <a:bodyPr anchorCtr="0" anchor="t" bIns="0" lIns="0" spcFirstLastPara="1" rIns="0" wrap="square" tIns="285750">
            <a:spAutoFit/>
          </a:bodyPr>
          <a:lstStyle/>
          <a:p>
            <a:pPr indent="0" lvl="0" marL="12700" marR="0" rtl="0" algn="just">
              <a:lnSpc>
                <a:spcPct val="100000"/>
              </a:lnSpc>
              <a:spcBef>
                <a:spcPts val="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①利用したいテンプレートの</a:t>
            </a:r>
            <a:endParaRPr b="1" i="0" sz="1800" u="none" cap="none" strike="noStrike">
              <a:solidFill>
                <a:srgbClr val="404040"/>
              </a:solidFill>
              <a:latin typeface="Meiryo"/>
              <a:ea typeface="Meiryo"/>
              <a:cs typeface="Meiryo"/>
              <a:sym typeface="Meiryo"/>
            </a:endParaRPr>
          </a:p>
          <a:p>
            <a:pPr indent="0" lvl="0" marL="12700" marR="0" rtl="0" algn="just">
              <a:lnSpc>
                <a:spcPct val="100000"/>
              </a:lnSpc>
              <a:spcBef>
                <a:spcPts val="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　［このプロンプトを試す］を押す</a:t>
            </a:r>
            <a:endParaRPr b="0" i="0" sz="1800" u="none" cap="none" strike="noStrike">
              <a:solidFill>
                <a:srgbClr val="404040"/>
              </a:solidFill>
              <a:latin typeface="Arial"/>
              <a:ea typeface="Arial"/>
              <a:cs typeface="Arial"/>
              <a:sym typeface="Arial"/>
            </a:endParaRPr>
          </a:p>
        </p:txBody>
      </p:sp>
      <p:sp>
        <p:nvSpPr>
          <p:cNvPr id="362" name="Google Shape;362;p24"/>
          <p:cNvSpPr txBox="1"/>
          <p:nvPr/>
        </p:nvSpPr>
        <p:spPr>
          <a:xfrm>
            <a:off x="7268880" y="4925605"/>
            <a:ext cx="5682000" cy="1585800"/>
          </a:xfrm>
          <a:prstGeom prst="rect">
            <a:avLst/>
          </a:prstGeom>
          <a:noFill/>
          <a:ln>
            <a:noFill/>
          </a:ln>
        </p:spPr>
        <p:txBody>
          <a:bodyPr anchorCtr="0" anchor="t" bIns="0" lIns="0" spcFirstLastPara="1" rIns="0" wrap="square" tIns="285750">
            <a:spAutoFit/>
          </a:bodyPr>
          <a:lstStyle/>
          <a:p>
            <a:pPr indent="0" lvl="0" marL="12700" marR="0" rtl="0" algn="just">
              <a:lnSpc>
                <a:spcPct val="115000"/>
              </a:lnSpc>
              <a:spcBef>
                <a:spcPts val="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②［プロンプトを使用］を押し、</a:t>
            </a:r>
            <a:endParaRPr b="1" i="0" sz="1800" u="none" cap="none" strike="noStrike">
              <a:solidFill>
                <a:srgbClr val="404040"/>
              </a:solidFill>
              <a:latin typeface="Meiryo"/>
              <a:ea typeface="Meiryo"/>
              <a:cs typeface="Meiryo"/>
              <a:sym typeface="Meiryo"/>
            </a:endParaRPr>
          </a:p>
          <a:p>
            <a:pPr indent="0" lvl="0" marL="12700" marR="0" rtl="0" algn="just">
              <a:lnSpc>
                <a:spcPct val="115000"/>
              </a:lnSpc>
              <a:spcBef>
                <a:spcPts val="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　 　入力欄がある場合には情報を入力</a:t>
            </a:r>
            <a:endParaRPr b="1" i="0" sz="1800" u="none" cap="none" strike="noStrike">
              <a:solidFill>
                <a:srgbClr val="404040"/>
              </a:solidFill>
              <a:latin typeface="Meiryo"/>
              <a:ea typeface="Meiryo"/>
              <a:cs typeface="Meiryo"/>
              <a:sym typeface="Meiryo"/>
            </a:endParaRPr>
          </a:p>
          <a:p>
            <a:pPr indent="0" lvl="0" marL="12700" marR="0" rtl="0" algn="just">
              <a:lnSpc>
                <a:spcPct val="115000"/>
              </a:lnSpc>
              <a:spcBef>
                <a:spcPts val="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③［適用して使う］を押す</a:t>
            </a:r>
            <a:endParaRPr b="0" i="0" sz="1800" u="none" cap="none" strike="noStrike">
              <a:solidFill>
                <a:srgbClr val="404040"/>
              </a:solidFill>
              <a:latin typeface="Arial"/>
              <a:ea typeface="Arial"/>
              <a:cs typeface="Arial"/>
              <a:sym typeface="Arial"/>
            </a:endParaRPr>
          </a:p>
          <a:p>
            <a:pPr indent="0" lvl="0" marL="12700" marR="0" rtl="0" algn="just">
              <a:lnSpc>
                <a:spcPct val="115000"/>
              </a:lnSpc>
              <a:spcBef>
                <a:spcPts val="50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④チャット欄にプロンプトが入力される</a:t>
            </a:r>
            <a:endParaRPr b="0" i="0" sz="1800" u="none" cap="none" strike="noStrike">
              <a:solidFill>
                <a:srgbClr val="404040"/>
              </a:solidFill>
              <a:latin typeface="Arial"/>
              <a:ea typeface="Arial"/>
              <a:cs typeface="Arial"/>
              <a:sym typeface="Arial"/>
            </a:endParaRPr>
          </a:p>
        </p:txBody>
      </p:sp>
      <p:sp>
        <p:nvSpPr>
          <p:cNvPr id="363" name="Google Shape;363;p24"/>
          <p:cNvSpPr txBox="1"/>
          <p:nvPr/>
        </p:nvSpPr>
        <p:spPr>
          <a:xfrm>
            <a:off x="285088" y="276925"/>
            <a:ext cx="9758071" cy="40011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500"/>
              <a:buFont typeface="Meiryo"/>
              <a:buNone/>
            </a:pPr>
            <a:r>
              <a:rPr b="1" i="1" lang="ja-JP" sz="2500" u="none" cap="none" strike="noStrike">
                <a:solidFill>
                  <a:srgbClr val="FFFFFF"/>
                </a:solidFill>
                <a:latin typeface="Meiryo"/>
                <a:ea typeface="Meiryo"/>
                <a:cs typeface="Meiryo"/>
                <a:sym typeface="Meiryo"/>
              </a:rPr>
              <a:t>公式テンプレート </a:t>
            </a:r>
            <a:r>
              <a:rPr b="1" i="1" lang="ja-JP" sz="1200" u="none" cap="none" strike="noStrike">
                <a:solidFill>
                  <a:srgbClr val="FFFFFF"/>
                </a:solidFill>
                <a:latin typeface="Meiryo"/>
                <a:ea typeface="Meiryo"/>
                <a:cs typeface="Meiryo"/>
                <a:sym typeface="Meiryo"/>
              </a:rPr>
              <a:t>公式コンテンツ</a:t>
            </a:r>
            <a:endParaRPr b="1" i="1" sz="1200" u="none" cap="none" strike="noStrike">
              <a:solidFill>
                <a:srgbClr val="FFFFFF"/>
              </a:solidFill>
              <a:latin typeface="Meiryo"/>
              <a:ea typeface="Meiryo"/>
              <a:cs typeface="Meiryo"/>
              <a:sym typeface="Meiryo"/>
            </a:endParaRPr>
          </a:p>
        </p:txBody>
      </p:sp>
      <p:pic>
        <p:nvPicPr>
          <p:cNvPr id="364" name="Google Shape;364;p24"/>
          <p:cNvPicPr preferRelativeResize="0"/>
          <p:nvPr/>
        </p:nvPicPr>
        <p:blipFill rotWithShape="1">
          <a:blip r:embed="rId3">
            <a:alphaModFix/>
          </a:blip>
          <a:srcRect b="0" l="0" r="0" t="0"/>
          <a:stretch/>
        </p:blipFill>
        <p:spPr>
          <a:xfrm>
            <a:off x="7368905" y="1979048"/>
            <a:ext cx="3375896" cy="2627303"/>
          </a:xfrm>
          <a:prstGeom prst="rect">
            <a:avLst/>
          </a:prstGeom>
          <a:noFill/>
          <a:ln>
            <a:noFill/>
          </a:ln>
          <a:effectLst>
            <a:outerShdw blurRad="50800" rotWithShape="0" algn="tl" dir="2700000" dist="38100">
              <a:srgbClr val="3E3A39">
                <a:alpha val="7450"/>
              </a:srgbClr>
            </a:outerShdw>
          </a:effectLst>
        </p:spPr>
      </p:pic>
      <p:sp>
        <p:nvSpPr>
          <p:cNvPr id="365" name="Google Shape;365;p24"/>
          <p:cNvSpPr/>
          <p:nvPr/>
        </p:nvSpPr>
        <p:spPr>
          <a:xfrm rot="5400000">
            <a:off x="6540374" y="3401037"/>
            <a:ext cx="769620" cy="191026"/>
          </a:xfrm>
          <a:prstGeom prst="triangle">
            <a:avLst>
              <a:gd fmla="val 50990" name="adj"/>
            </a:avLst>
          </a:prstGeom>
          <a:solidFill>
            <a:srgbClr val="2B639B">
              <a:alpha val="4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66" name="Google Shape;366;p24"/>
          <p:cNvGrpSpPr/>
          <p:nvPr/>
        </p:nvGrpSpPr>
        <p:grpSpPr>
          <a:xfrm>
            <a:off x="764078" y="1934702"/>
            <a:ext cx="5806911" cy="2992397"/>
            <a:chOff x="764078" y="1934702"/>
            <a:chExt cx="5806911" cy="2992397"/>
          </a:xfrm>
        </p:grpSpPr>
        <p:pic>
          <p:nvPicPr>
            <p:cNvPr id="367" name="Google Shape;367;p24"/>
            <p:cNvPicPr preferRelativeResize="0"/>
            <p:nvPr/>
          </p:nvPicPr>
          <p:blipFill rotWithShape="1">
            <a:blip r:embed="rId4">
              <a:alphaModFix/>
            </a:blip>
            <a:srcRect b="0" l="0" r="0" t="0"/>
            <a:stretch/>
          </p:blipFill>
          <p:spPr>
            <a:xfrm>
              <a:off x="764078" y="1934702"/>
              <a:ext cx="5806911" cy="2992397"/>
            </a:xfrm>
            <a:prstGeom prst="rect">
              <a:avLst/>
            </a:prstGeom>
            <a:noFill/>
            <a:ln>
              <a:noFill/>
            </a:ln>
          </p:spPr>
        </p:pic>
        <p:sp>
          <p:nvSpPr>
            <p:cNvPr id="368" name="Google Shape;368;p24"/>
            <p:cNvSpPr txBox="1"/>
            <p:nvPr/>
          </p:nvSpPr>
          <p:spPr>
            <a:xfrm>
              <a:off x="3822551" y="3146105"/>
              <a:ext cx="2498400" cy="565800"/>
            </a:xfrm>
            <a:prstGeom prst="rect">
              <a:avLst/>
            </a:prstGeom>
            <a:noFill/>
            <a:ln>
              <a:noFill/>
            </a:ln>
          </p:spPr>
          <p:txBody>
            <a:bodyPr anchorCtr="0" anchor="t" bIns="0" lIns="0" spcFirstLastPara="1" rIns="0" wrap="square" tIns="285750">
              <a:spAutoFit/>
            </a:bodyPr>
            <a:lstStyle/>
            <a:p>
              <a:pPr indent="0" lvl="0" marL="12700" marR="0" rtl="0" algn="just">
                <a:lnSpc>
                  <a:spcPct val="150000"/>
                </a:lnSpc>
                <a:spcBef>
                  <a:spcPts val="0"/>
                </a:spcBef>
                <a:spcAft>
                  <a:spcPts val="0"/>
                </a:spcAft>
                <a:buClr>
                  <a:srgbClr val="000000"/>
                </a:buClr>
                <a:buSzPts val="1200"/>
                <a:buFont typeface="Arial"/>
                <a:buNone/>
              </a:pPr>
              <a:r>
                <a:rPr b="1" i="0" lang="ja-JP" sz="1800" u="none" cap="none" strike="noStrike">
                  <a:solidFill>
                    <a:srgbClr val="FF4B4B"/>
                  </a:solidFill>
                  <a:latin typeface="Meiryo"/>
                  <a:ea typeface="Meiryo"/>
                  <a:cs typeface="Meiryo"/>
                  <a:sym typeface="Meiryo"/>
                </a:rPr>
                <a:t> </a:t>
              </a:r>
              <a:r>
                <a:rPr b="1" i="0" lang="ja-JP" sz="1800" u="none" cap="none" strike="noStrike">
                  <a:solidFill>
                    <a:srgbClr val="FF4B4B"/>
                  </a:solidFill>
                  <a:latin typeface="Arial"/>
                  <a:ea typeface="Arial"/>
                  <a:cs typeface="Arial"/>
                  <a:sym typeface="Arial"/>
                </a:rPr>
                <a:t>このプロンプトを試す</a:t>
              </a:r>
              <a:endParaRPr b="1" i="0" sz="1800" u="none" cap="none" strike="noStrike">
                <a:solidFill>
                  <a:srgbClr val="FF4B4B"/>
                </a:solidFill>
                <a:latin typeface="Arial"/>
                <a:ea typeface="Arial"/>
                <a:cs typeface="Arial"/>
                <a:sym typeface="Arial"/>
              </a:endParaRPr>
            </a:p>
          </p:txBody>
        </p:sp>
        <p:sp>
          <p:nvSpPr>
            <p:cNvPr id="369" name="Google Shape;369;p24"/>
            <p:cNvSpPr/>
            <p:nvPr/>
          </p:nvSpPr>
          <p:spPr>
            <a:xfrm>
              <a:off x="6232331" y="3578757"/>
              <a:ext cx="249143" cy="215637"/>
            </a:xfrm>
            <a:prstGeom prst="roundRect">
              <a:avLst>
                <a:gd fmla="val 7015" name="adj"/>
              </a:avLst>
            </a:prstGeom>
            <a:noFill/>
            <a:ln cap="flat" cmpd="sng" w="28575">
              <a:solidFill>
                <a:srgbClr val="FF4B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grpSp>
      <p:grpSp>
        <p:nvGrpSpPr>
          <p:cNvPr id="370" name="Google Shape;370;p24"/>
          <p:cNvGrpSpPr/>
          <p:nvPr/>
        </p:nvGrpSpPr>
        <p:grpSpPr>
          <a:xfrm>
            <a:off x="378728" y="977568"/>
            <a:ext cx="3616527" cy="574536"/>
            <a:chOff x="601980" y="1446831"/>
            <a:chExt cx="2414882" cy="518067"/>
          </a:xfrm>
        </p:grpSpPr>
        <p:pic>
          <p:nvPicPr>
            <p:cNvPr id="371" name="Google Shape;371;p24"/>
            <p:cNvPicPr preferRelativeResize="0"/>
            <p:nvPr/>
          </p:nvPicPr>
          <p:blipFill rotWithShape="1">
            <a:blip r:embed="rId5">
              <a:alphaModFix/>
            </a:blip>
            <a:srcRect b="0" l="0" r="0" t="0"/>
            <a:stretch/>
          </p:blipFill>
          <p:spPr>
            <a:xfrm>
              <a:off x="601980" y="1446831"/>
              <a:ext cx="2414882" cy="518067"/>
            </a:xfrm>
            <a:prstGeom prst="rect">
              <a:avLst/>
            </a:prstGeom>
            <a:noFill/>
            <a:ln>
              <a:noFill/>
            </a:ln>
          </p:spPr>
        </p:pic>
        <p:sp>
          <p:nvSpPr>
            <p:cNvPr id="372" name="Google Shape;372;p24"/>
            <p:cNvSpPr txBox="1"/>
            <p:nvPr/>
          </p:nvSpPr>
          <p:spPr>
            <a:xfrm>
              <a:off x="862311" y="1560070"/>
              <a:ext cx="1960500" cy="29160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000"/>
                <a:buFont typeface="Meiryo"/>
                <a:buNone/>
              </a:pPr>
              <a:r>
                <a:rPr b="1" i="1" lang="ja-JP" sz="2000" u="none" cap="none" strike="noStrike">
                  <a:solidFill>
                    <a:srgbClr val="FFFFFF"/>
                  </a:solidFill>
                  <a:latin typeface="Meiryo"/>
                  <a:ea typeface="Meiryo"/>
                  <a:cs typeface="Meiryo"/>
                  <a:sym typeface="Meiryo"/>
                </a:rPr>
                <a:t>公式テンプレートを試す</a:t>
              </a:r>
              <a:endParaRPr b="1" i="1" sz="2000" u="none" cap="none" strike="noStrike">
                <a:solidFill>
                  <a:srgbClr val="FFFFFF"/>
                </a:solidFill>
                <a:latin typeface="Meiryo"/>
                <a:ea typeface="Meiryo"/>
                <a:cs typeface="Meiryo"/>
                <a:sym typeface="Meiryo"/>
              </a:endParaRPr>
            </a:p>
          </p:txBody>
        </p:sp>
      </p:grpSp>
      <p:sp>
        <p:nvSpPr>
          <p:cNvPr id="373" name="Google Shape;373;p24"/>
          <p:cNvSpPr txBox="1"/>
          <p:nvPr>
            <p:ph idx="12" type="sldNum"/>
          </p:nvPr>
        </p:nvSpPr>
        <p:spPr>
          <a:xfrm>
            <a:off x="11737801" y="6587600"/>
            <a:ext cx="394800" cy="292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r>
              <a:rPr b="1" lang="ja-JP">
                <a:solidFill>
                  <a:schemeClr val="lt1"/>
                </a:solidFill>
              </a:rPr>
              <a:t>14</a:t>
            </a:r>
            <a:endParaRPr b="1">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3"/>
          <p:cNvSpPr txBox="1"/>
          <p:nvPr/>
        </p:nvSpPr>
        <p:spPr>
          <a:xfrm>
            <a:off x="285088" y="276925"/>
            <a:ext cx="9758071" cy="40011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500"/>
              <a:buFont typeface="Meiryo"/>
              <a:buNone/>
            </a:pPr>
            <a:r>
              <a:rPr b="1" i="1" lang="ja-JP" sz="2500" u="none" cap="none" strike="noStrike">
                <a:solidFill>
                  <a:srgbClr val="FFFFFF"/>
                </a:solidFill>
                <a:latin typeface="Meiryo"/>
                <a:ea typeface="Meiryo"/>
                <a:cs typeface="Meiryo"/>
                <a:sym typeface="Meiryo"/>
              </a:rPr>
              <a:t>公式テンプレート </a:t>
            </a:r>
            <a:r>
              <a:rPr b="1" i="1" lang="ja-JP" sz="1200" u="none" cap="none" strike="noStrike">
                <a:solidFill>
                  <a:srgbClr val="FFFFFF"/>
                </a:solidFill>
                <a:latin typeface="Meiryo"/>
                <a:ea typeface="Meiryo"/>
                <a:cs typeface="Meiryo"/>
                <a:sym typeface="Meiryo"/>
              </a:rPr>
              <a:t>公式コンテンツ</a:t>
            </a:r>
            <a:endParaRPr b="1" i="1" sz="1200" u="none" cap="none" strike="noStrike">
              <a:solidFill>
                <a:srgbClr val="FFFFFF"/>
              </a:solidFill>
              <a:latin typeface="Meiryo"/>
              <a:ea typeface="Meiryo"/>
              <a:cs typeface="Meiryo"/>
              <a:sym typeface="Meiryo"/>
            </a:endParaRPr>
          </a:p>
        </p:txBody>
      </p:sp>
      <p:sp>
        <p:nvSpPr>
          <p:cNvPr id="379" name="Google Shape;379;p23"/>
          <p:cNvSpPr txBox="1"/>
          <p:nvPr/>
        </p:nvSpPr>
        <p:spPr>
          <a:xfrm>
            <a:off x="519425" y="887250"/>
            <a:ext cx="11812500" cy="5392800"/>
          </a:xfrm>
          <a:prstGeom prst="rect">
            <a:avLst/>
          </a:prstGeom>
          <a:noFill/>
          <a:ln>
            <a:noFill/>
          </a:ln>
        </p:spPr>
        <p:txBody>
          <a:bodyPr anchorCtr="0" anchor="t" bIns="0" lIns="0" spcFirstLastPara="1" rIns="0" wrap="square" tIns="285750">
            <a:spAutoFit/>
          </a:bodyPr>
          <a:lstStyle/>
          <a:p>
            <a:pPr indent="0" lvl="0" marL="0" marR="0" rtl="0" algn="l">
              <a:lnSpc>
                <a:spcPct val="125000"/>
              </a:lnSpc>
              <a:spcBef>
                <a:spcPts val="0"/>
              </a:spcBef>
              <a:spcAft>
                <a:spcPts val="0"/>
              </a:spcAft>
              <a:buClr>
                <a:srgbClr val="000000"/>
              </a:buClr>
              <a:buSzPts val="1600"/>
              <a:buFont typeface="Arial"/>
              <a:buNone/>
            </a:pPr>
            <a:r>
              <a:rPr b="1" i="0" lang="ja-JP" sz="1800" u="none" cap="none" strike="noStrike">
                <a:solidFill>
                  <a:srgbClr val="404040"/>
                </a:solidFill>
                <a:latin typeface="Meiryo"/>
                <a:ea typeface="Meiryo"/>
                <a:cs typeface="Meiryo"/>
                <a:sym typeface="Meiryo"/>
              </a:rPr>
              <a:t>公式テンプレートには、以下の３種類の用途があります。</a:t>
            </a:r>
            <a:endParaRPr b="0" i="0" sz="1600" u="none" cap="none" strike="noStrike">
              <a:solidFill>
                <a:srgbClr val="404040"/>
              </a:solidFill>
              <a:latin typeface="Arial"/>
              <a:ea typeface="Arial"/>
              <a:cs typeface="Arial"/>
              <a:sym typeface="Arial"/>
            </a:endParaRPr>
          </a:p>
          <a:p>
            <a:pPr indent="0" lvl="0" marL="0" marR="0" rtl="0" algn="l">
              <a:lnSpc>
                <a:spcPct val="111111"/>
              </a:lnSpc>
              <a:spcBef>
                <a:spcPts val="0"/>
              </a:spcBef>
              <a:spcAft>
                <a:spcPts val="0"/>
              </a:spcAft>
              <a:buClr>
                <a:srgbClr val="000000"/>
              </a:buClr>
              <a:buSzPts val="1800"/>
              <a:buFont typeface="Arial"/>
              <a:buNone/>
            </a:pPr>
            <a:r>
              <a:t/>
            </a:r>
            <a:endParaRPr b="1" i="0" sz="2000" u="none" cap="none" strike="noStrike">
              <a:solidFill>
                <a:schemeClr val="dk1"/>
              </a:solidFill>
              <a:latin typeface="Meiryo"/>
              <a:ea typeface="Meiryo"/>
              <a:cs typeface="Meiryo"/>
              <a:sym typeface="Meiryo"/>
            </a:endParaRPr>
          </a:p>
          <a:p>
            <a:pPr indent="0" lvl="0" marL="0" marR="0" rtl="0" algn="l">
              <a:lnSpc>
                <a:spcPct val="111111"/>
              </a:lnSpc>
              <a:spcBef>
                <a:spcPts val="0"/>
              </a:spcBef>
              <a:spcAft>
                <a:spcPts val="0"/>
              </a:spcAft>
              <a:buClr>
                <a:srgbClr val="000000"/>
              </a:buClr>
              <a:buSzPts val="1800"/>
              <a:buFont typeface="Arial"/>
              <a:buNone/>
            </a:pPr>
            <a:r>
              <a:rPr b="1" i="0" lang="ja-JP" sz="2000" u="none" cap="none" strike="noStrike">
                <a:solidFill>
                  <a:srgbClr val="2B639B"/>
                </a:solidFill>
                <a:latin typeface="Meiryo"/>
                <a:ea typeface="Meiryo"/>
                <a:cs typeface="Meiryo"/>
                <a:sym typeface="Meiryo"/>
              </a:rPr>
              <a:t>チャット</a:t>
            </a:r>
            <a:endParaRPr b="0" i="0" sz="1600" u="none" cap="none" strike="noStrike">
              <a:solidFill>
                <a:srgbClr val="000000"/>
              </a:solidFill>
              <a:latin typeface="Arial"/>
              <a:ea typeface="Arial"/>
              <a:cs typeface="Arial"/>
              <a:sym typeface="Arial"/>
            </a:endParaRPr>
          </a:p>
          <a:p>
            <a:pPr indent="0" lvl="0" marL="0" marR="0" rtl="0" algn="l">
              <a:lnSpc>
                <a:spcPct val="125000"/>
              </a:lnSpc>
              <a:spcBef>
                <a:spcPts val="0"/>
              </a:spcBef>
              <a:spcAft>
                <a:spcPts val="0"/>
              </a:spcAft>
              <a:buClr>
                <a:srgbClr val="000000"/>
              </a:buClr>
              <a:buSzPts val="1600"/>
              <a:buFont typeface="Arial"/>
              <a:buNone/>
            </a:pPr>
            <a:r>
              <a:rPr b="1" i="0" lang="ja-JP" sz="1800" u="none" cap="none" strike="noStrike">
                <a:solidFill>
                  <a:srgbClr val="404040"/>
                </a:solidFill>
                <a:latin typeface="Meiryo"/>
                <a:ea typeface="Meiryo"/>
                <a:cs typeface="Meiryo"/>
                <a:sym typeface="Meiryo"/>
              </a:rPr>
              <a:t>・そのままプロンプトとして、チャットで利用できるテンプレートです。</a:t>
            </a:r>
            <a:endParaRPr b="0" i="0" sz="1600" u="none" cap="none" strike="noStrike">
              <a:solidFill>
                <a:srgbClr val="404040"/>
              </a:solidFill>
              <a:latin typeface="Arial"/>
              <a:ea typeface="Arial"/>
              <a:cs typeface="Arial"/>
              <a:sym typeface="Arial"/>
            </a:endParaRPr>
          </a:p>
          <a:p>
            <a:pPr indent="0" lvl="0" marL="0" marR="0" rtl="0" algn="l">
              <a:lnSpc>
                <a:spcPct val="125000"/>
              </a:lnSpc>
              <a:spcBef>
                <a:spcPts val="0"/>
              </a:spcBef>
              <a:spcAft>
                <a:spcPts val="0"/>
              </a:spcAft>
              <a:buClr>
                <a:srgbClr val="000000"/>
              </a:buClr>
              <a:buSzPts val="1600"/>
              <a:buFont typeface="Arial"/>
              <a:buNone/>
            </a:pPr>
            <a:r>
              <a:rPr b="1" i="0" lang="ja-JP" sz="1800" u="none" cap="none" strike="noStrike">
                <a:solidFill>
                  <a:srgbClr val="404040"/>
                </a:solidFill>
                <a:latin typeface="Meiryo"/>
                <a:ea typeface="Meiryo"/>
                <a:cs typeface="Meiryo"/>
                <a:sym typeface="Meiryo"/>
              </a:rPr>
              <a:t>　プロンプトによっては、ピンク色の変数に必要情報を入力していただくことで精度が向上します。</a:t>
            </a:r>
            <a:endParaRPr b="0" i="0" sz="1600" u="none" cap="none" strike="noStrike">
              <a:solidFill>
                <a:srgbClr val="404040"/>
              </a:solidFill>
              <a:latin typeface="Arial"/>
              <a:ea typeface="Arial"/>
              <a:cs typeface="Arial"/>
              <a:sym typeface="Arial"/>
            </a:endParaRPr>
          </a:p>
          <a:p>
            <a:pPr indent="0" lvl="0" marL="0" marR="0" rtl="0" algn="l">
              <a:lnSpc>
                <a:spcPct val="111111"/>
              </a:lnSpc>
              <a:spcBef>
                <a:spcPts val="0"/>
              </a:spcBef>
              <a:spcAft>
                <a:spcPts val="0"/>
              </a:spcAft>
              <a:buClr>
                <a:srgbClr val="000000"/>
              </a:buClr>
              <a:buSzPts val="1800"/>
              <a:buFont typeface="Arial"/>
              <a:buNone/>
            </a:pPr>
            <a:r>
              <a:t/>
            </a:r>
            <a:endParaRPr b="1" i="0" sz="2000" u="none" cap="none" strike="noStrike">
              <a:solidFill>
                <a:srgbClr val="2B639B"/>
              </a:solidFill>
              <a:latin typeface="Meiryo"/>
              <a:ea typeface="Meiryo"/>
              <a:cs typeface="Meiryo"/>
              <a:sym typeface="Meiryo"/>
            </a:endParaRPr>
          </a:p>
          <a:p>
            <a:pPr indent="0" lvl="0" marL="0" marR="0" rtl="0" algn="l">
              <a:lnSpc>
                <a:spcPct val="111111"/>
              </a:lnSpc>
              <a:spcBef>
                <a:spcPts val="0"/>
              </a:spcBef>
              <a:spcAft>
                <a:spcPts val="0"/>
              </a:spcAft>
              <a:buClr>
                <a:srgbClr val="000000"/>
              </a:buClr>
              <a:buSzPts val="1800"/>
              <a:buFont typeface="Arial"/>
              <a:buNone/>
            </a:pPr>
            <a:r>
              <a:rPr b="1" i="0" lang="ja-JP" sz="2000" u="none" cap="none" strike="noStrike">
                <a:solidFill>
                  <a:srgbClr val="2B639B"/>
                </a:solidFill>
                <a:latin typeface="Meiryo"/>
                <a:ea typeface="Meiryo"/>
                <a:cs typeface="Meiryo"/>
                <a:sym typeface="Meiryo"/>
              </a:rPr>
              <a:t>ワークスペース</a:t>
            </a:r>
            <a:endParaRPr b="0" i="0" sz="1600" u="none" cap="none" strike="noStrike">
              <a:solidFill>
                <a:srgbClr val="000000"/>
              </a:solidFill>
              <a:latin typeface="Arial"/>
              <a:ea typeface="Arial"/>
              <a:cs typeface="Arial"/>
              <a:sym typeface="Arial"/>
            </a:endParaRPr>
          </a:p>
          <a:p>
            <a:pPr indent="0" lvl="0" marL="0" marR="0" rtl="0" algn="l">
              <a:lnSpc>
                <a:spcPct val="125000"/>
              </a:lnSpc>
              <a:spcBef>
                <a:spcPts val="0"/>
              </a:spcBef>
              <a:spcAft>
                <a:spcPts val="0"/>
              </a:spcAft>
              <a:buClr>
                <a:srgbClr val="000000"/>
              </a:buClr>
              <a:buSzPts val="1600"/>
              <a:buFont typeface="Arial"/>
              <a:buNone/>
            </a:pPr>
            <a:r>
              <a:rPr b="1" i="0" lang="ja-JP" sz="1800" u="none" cap="none" strike="noStrike">
                <a:solidFill>
                  <a:srgbClr val="404040"/>
                </a:solidFill>
                <a:latin typeface="Meiryo"/>
                <a:ea typeface="Meiryo"/>
                <a:cs typeface="Meiryo"/>
                <a:sym typeface="Meiryo"/>
              </a:rPr>
              <a:t>・「システム指示」が入力されたワークスペースを作成できるテンプレートです。</a:t>
            </a:r>
            <a:endParaRPr b="0" i="0" sz="1600" u="none" cap="none" strike="noStrike">
              <a:solidFill>
                <a:srgbClr val="404040"/>
              </a:solidFill>
              <a:latin typeface="Arial"/>
              <a:ea typeface="Arial"/>
              <a:cs typeface="Arial"/>
              <a:sym typeface="Arial"/>
            </a:endParaRPr>
          </a:p>
          <a:p>
            <a:pPr indent="0" lvl="0" marL="0" marR="0" rtl="0" algn="l">
              <a:lnSpc>
                <a:spcPct val="125000"/>
              </a:lnSpc>
              <a:spcBef>
                <a:spcPts val="0"/>
              </a:spcBef>
              <a:spcAft>
                <a:spcPts val="0"/>
              </a:spcAft>
              <a:buClr>
                <a:srgbClr val="000000"/>
              </a:buClr>
              <a:buSzPts val="1600"/>
              <a:buFont typeface="Arial"/>
              <a:buNone/>
            </a:pPr>
            <a:r>
              <a:rPr b="1" i="0" lang="ja-JP" sz="1800" u="none" cap="none" strike="noStrike">
                <a:solidFill>
                  <a:srgbClr val="404040"/>
                </a:solidFill>
                <a:latin typeface="Meiryo"/>
                <a:ea typeface="Meiryo"/>
                <a:cs typeface="Meiryo"/>
                <a:sym typeface="Meiryo"/>
              </a:rPr>
              <a:t>　作成したワークスペースの中で行われたチャットは、全て「システム指示」に従い応答されるため、</a:t>
            </a:r>
            <a:endParaRPr b="1" i="0" sz="1800" u="none" cap="none" strike="noStrike">
              <a:solidFill>
                <a:srgbClr val="404040"/>
              </a:solidFill>
              <a:latin typeface="Meiryo"/>
              <a:ea typeface="Meiryo"/>
              <a:cs typeface="Meiryo"/>
              <a:sym typeface="Meiryo"/>
            </a:endParaRPr>
          </a:p>
          <a:p>
            <a:pPr indent="0" lvl="0" marL="0" marR="0" rtl="0" algn="l">
              <a:lnSpc>
                <a:spcPct val="125000"/>
              </a:lnSpc>
              <a:spcBef>
                <a:spcPts val="0"/>
              </a:spcBef>
              <a:spcAft>
                <a:spcPts val="0"/>
              </a:spcAft>
              <a:buClr>
                <a:srgbClr val="000000"/>
              </a:buClr>
              <a:buSzPts val="1600"/>
              <a:buFont typeface="Arial"/>
              <a:buNone/>
            </a:pPr>
            <a:r>
              <a:rPr b="1" i="0" lang="ja-JP" sz="1800" u="none" cap="none" strike="noStrike">
                <a:solidFill>
                  <a:srgbClr val="404040"/>
                </a:solidFill>
                <a:latin typeface="Meiryo"/>
                <a:ea typeface="Meiryo"/>
                <a:cs typeface="Meiryo"/>
                <a:sym typeface="Meiryo"/>
              </a:rPr>
              <a:t>　目的が同じ用途であれば、複雑なプロンプトを毎回入力することなく、手軽に利用できるようになります。</a:t>
            </a:r>
            <a:endParaRPr b="1" i="0" sz="1800" u="none" cap="none" strike="noStrike">
              <a:solidFill>
                <a:srgbClr val="404040"/>
              </a:solidFill>
              <a:latin typeface="Meiryo"/>
              <a:ea typeface="Meiryo"/>
              <a:cs typeface="Meiryo"/>
              <a:sym typeface="Meiryo"/>
            </a:endParaRPr>
          </a:p>
          <a:p>
            <a:pPr indent="0" lvl="0" marL="0" marR="0" rtl="0" algn="l">
              <a:lnSpc>
                <a:spcPct val="125000"/>
              </a:lnSpc>
              <a:spcBef>
                <a:spcPts val="0"/>
              </a:spcBef>
              <a:spcAft>
                <a:spcPts val="0"/>
              </a:spcAft>
              <a:buClr>
                <a:srgbClr val="000000"/>
              </a:buClr>
              <a:buSzPts val="1600"/>
              <a:buFont typeface="Arial"/>
              <a:buNone/>
            </a:pPr>
            <a:r>
              <a:t/>
            </a:r>
            <a:endParaRPr b="1" i="0" sz="1800" u="none" cap="none" strike="noStrike">
              <a:solidFill>
                <a:schemeClr val="dk1"/>
              </a:solidFill>
              <a:latin typeface="Meiryo"/>
              <a:ea typeface="Meiryo"/>
              <a:cs typeface="Meiryo"/>
              <a:sym typeface="Meiryo"/>
            </a:endParaRPr>
          </a:p>
          <a:p>
            <a:pPr indent="0" lvl="0" marL="0" marR="0" rtl="0" algn="l">
              <a:lnSpc>
                <a:spcPct val="111111"/>
              </a:lnSpc>
              <a:spcBef>
                <a:spcPts val="0"/>
              </a:spcBef>
              <a:spcAft>
                <a:spcPts val="0"/>
              </a:spcAft>
              <a:buClr>
                <a:srgbClr val="000000"/>
              </a:buClr>
              <a:buSzPts val="1800"/>
              <a:buFont typeface="Arial"/>
              <a:buNone/>
            </a:pPr>
            <a:r>
              <a:rPr b="1" i="0" lang="ja-JP" sz="2000" u="none" cap="none" strike="noStrike">
                <a:solidFill>
                  <a:srgbClr val="2B639B"/>
                </a:solidFill>
                <a:latin typeface="Meiryo"/>
                <a:ea typeface="Meiryo"/>
                <a:cs typeface="Meiryo"/>
                <a:sym typeface="Meiryo"/>
              </a:rPr>
              <a:t>ライブラリ</a:t>
            </a:r>
            <a:endParaRPr b="0" i="0" sz="1600" u="none" cap="none" strike="noStrike">
              <a:solidFill>
                <a:srgbClr val="404040"/>
              </a:solidFill>
              <a:latin typeface="Arial"/>
              <a:ea typeface="Arial"/>
              <a:cs typeface="Arial"/>
              <a:sym typeface="Arial"/>
            </a:endParaRPr>
          </a:p>
          <a:p>
            <a:pPr indent="0" lvl="0" marL="0" marR="0" rtl="0" algn="l">
              <a:lnSpc>
                <a:spcPct val="125000"/>
              </a:lnSpc>
              <a:spcBef>
                <a:spcPts val="0"/>
              </a:spcBef>
              <a:spcAft>
                <a:spcPts val="0"/>
              </a:spcAft>
              <a:buClr>
                <a:srgbClr val="000000"/>
              </a:buClr>
              <a:buSzPts val="1600"/>
              <a:buFont typeface="Arial"/>
              <a:buNone/>
            </a:pPr>
            <a:r>
              <a:rPr b="1" i="0" lang="ja-JP" sz="1800" u="none" cap="none" strike="noStrike">
                <a:solidFill>
                  <a:srgbClr val="404040"/>
                </a:solidFill>
                <a:latin typeface="Meiryo"/>
                <a:ea typeface="Meiryo"/>
                <a:cs typeface="Meiryo"/>
                <a:sym typeface="Meiryo"/>
              </a:rPr>
              <a:t>・プロンプトをライブラリに登録できるテンプレートです。</a:t>
            </a:r>
            <a:endParaRPr b="0" i="0" sz="1600" u="none" cap="none" strike="noStrike">
              <a:solidFill>
                <a:srgbClr val="404040"/>
              </a:solidFill>
              <a:latin typeface="Arial"/>
              <a:ea typeface="Arial"/>
              <a:cs typeface="Arial"/>
              <a:sym typeface="Arial"/>
            </a:endParaRPr>
          </a:p>
          <a:p>
            <a:pPr indent="0" lvl="0" marL="0" marR="0" rtl="0" algn="l">
              <a:lnSpc>
                <a:spcPct val="125000"/>
              </a:lnSpc>
              <a:spcBef>
                <a:spcPts val="0"/>
              </a:spcBef>
              <a:spcAft>
                <a:spcPts val="0"/>
              </a:spcAft>
              <a:buClr>
                <a:srgbClr val="000000"/>
              </a:buClr>
              <a:buSzPts val="1600"/>
              <a:buFont typeface="Arial"/>
              <a:buNone/>
            </a:pPr>
            <a:r>
              <a:rPr b="1" i="0" lang="ja-JP" sz="1800" u="none" cap="none" strike="noStrike">
                <a:solidFill>
                  <a:srgbClr val="404040"/>
                </a:solidFill>
                <a:latin typeface="Meiryo"/>
                <a:ea typeface="Meiryo"/>
                <a:cs typeface="Meiryo"/>
                <a:sym typeface="Meiryo"/>
              </a:rPr>
              <a:t>　ライブラリに登録されたプロンプトは、チャット入力フォームの［ライブラリ］から選択することで</a:t>
            </a:r>
            <a:endParaRPr b="1" i="0" sz="1800" u="none" cap="none" strike="noStrike">
              <a:solidFill>
                <a:srgbClr val="404040"/>
              </a:solidFill>
              <a:latin typeface="Meiryo"/>
              <a:ea typeface="Meiryo"/>
              <a:cs typeface="Meiryo"/>
              <a:sym typeface="Meiryo"/>
            </a:endParaRPr>
          </a:p>
          <a:p>
            <a:pPr indent="0" lvl="0" marL="0" marR="0" rtl="0" algn="l">
              <a:lnSpc>
                <a:spcPct val="125000"/>
              </a:lnSpc>
              <a:spcBef>
                <a:spcPts val="0"/>
              </a:spcBef>
              <a:spcAft>
                <a:spcPts val="0"/>
              </a:spcAft>
              <a:buClr>
                <a:srgbClr val="000000"/>
              </a:buClr>
              <a:buSzPts val="1600"/>
              <a:buFont typeface="Arial"/>
              <a:buNone/>
            </a:pPr>
            <a:r>
              <a:rPr b="1" i="0" lang="ja-JP" sz="1800" u="none" cap="none" strike="noStrike">
                <a:solidFill>
                  <a:srgbClr val="404040"/>
                </a:solidFill>
                <a:latin typeface="Meiryo"/>
                <a:ea typeface="Meiryo"/>
                <a:cs typeface="Meiryo"/>
                <a:sym typeface="Meiryo"/>
              </a:rPr>
              <a:t>　即座にフォームに入力されます。こちらも、よく使うプロンプトを毎回入力する手間を省くことができます。</a:t>
            </a:r>
            <a:endParaRPr b="0" i="0" sz="1600" u="none" cap="none" strike="noStrike">
              <a:solidFill>
                <a:srgbClr val="404040"/>
              </a:solidFill>
              <a:latin typeface="Arial"/>
              <a:ea typeface="Arial"/>
              <a:cs typeface="Arial"/>
              <a:sym typeface="Arial"/>
            </a:endParaRPr>
          </a:p>
        </p:txBody>
      </p:sp>
      <p:sp>
        <p:nvSpPr>
          <p:cNvPr id="380" name="Google Shape;380;p23"/>
          <p:cNvSpPr txBox="1"/>
          <p:nvPr>
            <p:ph idx="12" type="sldNum"/>
          </p:nvPr>
        </p:nvSpPr>
        <p:spPr>
          <a:xfrm>
            <a:off x="11737801" y="6587600"/>
            <a:ext cx="394800" cy="292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r>
              <a:rPr b="1" lang="ja-JP">
                <a:solidFill>
                  <a:schemeClr val="lt1"/>
                </a:solidFill>
              </a:rPr>
              <a:t>15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6"/>
          <p:cNvSpPr txBox="1"/>
          <p:nvPr/>
        </p:nvSpPr>
        <p:spPr>
          <a:xfrm>
            <a:off x="437489" y="2805752"/>
            <a:ext cx="1696111" cy="1246495"/>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3E3A39"/>
              </a:buClr>
              <a:buSzPts val="8000"/>
              <a:buFont typeface="Meiryo"/>
              <a:buNone/>
            </a:pPr>
            <a:r>
              <a:rPr b="1" i="0" lang="ja-JP" sz="8000" u="none" cap="none" strike="noStrike">
                <a:solidFill>
                  <a:srgbClr val="3E3A39"/>
                </a:solidFill>
                <a:latin typeface="Meiryo"/>
                <a:ea typeface="Meiryo"/>
                <a:cs typeface="Meiryo"/>
                <a:sym typeface="Meiryo"/>
              </a:rPr>
              <a:t>05</a:t>
            </a:r>
            <a:endParaRPr b="0" i="0" sz="1400" u="none" cap="none" strike="noStrike">
              <a:solidFill>
                <a:srgbClr val="000000"/>
              </a:solidFill>
              <a:latin typeface="Arial"/>
              <a:ea typeface="Arial"/>
              <a:cs typeface="Arial"/>
              <a:sym typeface="Arial"/>
            </a:endParaRPr>
          </a:p>
        </p:txBody>
      </p:sp>
      <p:sp>
        <p:nvSpPr>
          <p:cNvPr id="386" name="Google Shape;386;p26"/>
          <p:cNvSpPr txBox="1"/>
          <p:nvPr/>
        </p:nvSpPr>
        <p:spPr>
          <a:xfrm>
            <a:off x="3427677" y="2959640"/>
            <a:ext cx="8326833" cy="938719"/>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chemeClr val="lt1"/>
              </a:buClr>
              <a:buSzPts val="6000"/>
              <a:buFont typeface="Meiryo"/>
              <a:buNone/>
            </a:pPr>
            <a:r>
              <a:rPr b="1" i="0" lang="ja-JP" sz="6000" u="none" cap="none" strike="noStrike">
                <a:solidFill>
                  <a:schemeClr val="lt1"/>
                </a:solidFill>
                <a:latin typeface="Meiryo"/>
                <a:ea typeface="Meiryo"/>
                <a:cs typeface="Meiryo"/>
                <a:sym typeface="Meiryo"/>
              </a:rPr>
              <a:t>ヘルプ</a:t>
            </a:r>
            <a:endParaRPr b="1" i="0" sz="6000" u="none" cap="none" strike="noStrike">
              <a:solidFill>
                <a:schemeClr val="lt1"/>
              </a:solidFill>
              <a:latin typeface="Meiryo"/>
              <a:ea typeface="Meiryo"/>
              <a:cs typeface="Meiryo"/>
              <a:sym typeface="Meiryo"/>
            </a:endParaRPr>
          </a:p>
        </p:txBody>
      </p:sp>
      <p:sp>
        <p:nvSpPr>
          <p:cNvPr id="387" name="Google Shape;387;p26"/>
          <p:cNvSpPr txBox="1"/>
          <p:nvPr>
            <p:ph idx="12" type="sldNum"/>
          </p:nvPr>
        </p:nvSpPr>
        <p:spPr>
          <a:xfrm>
            <a:off x="11737801" y="6587600"/>
            <a:ext cx="394800" cy="292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r>
              <a:rPr b="1" lang="ja-JP">
                <a:solidFill>
                  <a:schemeClr val="lt1"/>
                </a:solidFill>
              </a:rPr>
              <a:t>16</a:t>
            </a:r>
            <a:endParaRPr b="1">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7"/>
          <p:cNvSpPr txBox="1"/>
          <p:nvPr/>
        </p:nvSpPr>
        <p:spPr>
          <a:xfrm>
            <a:off x="612229" y="4497409"/>
            <a:ext cx="5353500" cy="1525200"/>
          </a:xfrm>
          <a:prstGeom prst="rect">
            <a:avLst/>
          </a:prstGeom>
          <a:noFill/>
          <a:ln>
            <a:noFill/>
          </a:ln>
        </p:spPr>
        <p:txBody>
          <a:bodyPr anchorCtr="0" anchor="t" bIns="0" lIns="0" spcFirstLastPara="1" rIns="0" wrap="square" tIns="285750">
            <a:spAutoFit/>
          </a:bodyPr>
          <a:lstStyle/>
          <a:p>
            <a:pPr indent="0" lvl="0" marL="12700" marR="0" rtl="0" algn="just">
              <a:lnSpc>
                <a:spcPct val="150000"/>
              </a:lnSpc>
              <a:spcBef>
                <a:spcPts val="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①左サイドバーの［メニュー］を押す</a:t>
            </a:r>
            <a:endParaRPr b="1" i="0" sz="1800" u="none" cap="none" strike="noStrike">
              <a:solidFill>
                <a:srgbClr val="404040"/>
              </a:solidFill>
              <a:latin typeface="Meiryo"/>
              <a:ea typeface="Meiryo"/>
              <a:cs typeface="Meiryo"/>
              <a:sym typeface="Meiryo"/>
            </a:endParaRPr>
          </a:p>
          <a:p>
            <a:pPr indent="0" lvl="0" marL="12700" marR="0" rtl="0" algn="just">
              <a:lnSpc>
                <a:spcPct val="150000"/>
              </a:lnSpc>
              <a:spcBef>
                <a:spcPts val="50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②［ヘルプ］を押す</a:t>
            </a:r>
            <a:endParaRPr b="1" i="0" sz="1800" u="none" cap="none" strike="noStrike">
              <a:solidFill>
                <a:srgbClr val="404040"/>
              </a:solidFill>
              <a:latin typeface="Meiryo"/>
              <a:ea typeface="Meiryo"/>
              <a:cs typeface="Meiryo"/>
              <a:sym typeface="Meiryo"/>
            </a:endParaRPr>
          </a:p>
          <a:p>
            <a:pPr indent="0" lvl="0" marL="12700" marR="0" rtl="0" algn="just">
              <a:lnSpc>
                <a:spcPct val="100000"/>
              </a:lnSpc>
              <a:spcBef>
                <a:spcPts val="500"/>
              </a:spcBef>
              <a:spcAft>
                <a:spcPts val="0"/>
              </a:spcAft>
              <a:buClr>
                <a:srgbClr val="000000"/>
              </a:buClr>
              <a:buSzPts val="1200"/>
              <a:buFont typeface="Arial"/>
              <a:buNone/>
            </a:pPr>
            <a:r>
              <a:t/>
            </a:r>
            <a:endParaRPr b="1" i="0" sz="1800" u="none" cap="none" strike="noStrike">
              <a:solidFill>
                <a:srgbClr val="2B639B"/>
              </a:solidFill>
              <a:latin typeface="Meiryo"/>
              <a:ea typeface="Meiryo"/>
              <a:cs typeface="Meiryo"/>
              <a:sym typeface="Meiryo"/>
            </a:endParaRPr>
          </a:p>
        </p:txBody>
      </p:sp>
      <p:sp>
        <p:nvSpPr>
          <p:cNvPr id="393" name="Google Shape;393;p27"/>
          <p:cNvSpPr txBox="1"/>
          <p:nvPr/>
        </p:nvSpPr>
        <p:spPr>
          <a:xfrm>
            <a:off x="285088" y="276925"/>
            <a:ext cx="9758071" cy="40011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500"/>
              <a:buFont typeface="Meiryo"/>
              <a:buNone/>
            </a:pPr>
            <a:r>
              <a:rPr b="1" i="1" lang="ja-JP" sz="2500" u="none" cap="none" strike="noStrike">
                <a:solidFill>
                  <a:srgbClr val="FFFFFF"/>
                </a:solidFill>
                <a:latin typeface="Meiryo"/>
                <a:ea typeface="Meiryo"/>
                <a:cs typeface="Meiryo"/>
                <a:sym typeface="Meiryo"/>
              </a:rPr>
              <a:t>ヘルプセンター　</a:t>
            </a:r>
            <a:r>
              <a:rPr b="1" i="1" lang="ja-JP" sz="1200" u="none" cap="none" strike="noStrike">
                <a:solidFill>
                  <a:srgbClr val="FFFFFF"/>
                </a:solidFill>
                <a:latin typeface="Meiryo"/>
                <a:ea typeface="Meiryo"/>
                <a:cs typeface="Meiryo"/>
                <a:sym typeface="Meiryo"/>
              </a:rPr>
              <a:t>ヘルプ</a:t>
            </a:r>
            <a:endParaRPr b="1" i="1" sz="1200" u="none" cap="none" strike="noStrike">
              <a:solidFill>
                <a:srgbClr val="FFFFFF"/>
              </a:solidFill>
              <a:latin typeface="Meiryo"/>
              <a:ea typeface="Meiryo"/>
              <a:cs typeface="Meiryo"/>
              <a:sym typeface="Meiryo"/>
            </a:endParaRPr>
          </a:p>
        </p:txBody>
      </p:sp>
      <p:sp>
        <p:nvSpPr>
          <p:cNvPr id="394" name="Google Shape;394;p27"/>
          <p:cNvSpPr/>
          <p:nvPr/>
        </p:nvSpPr>
        <p:spPr>
          <a:xfrm rot="5400000">
            <a:off x="5831567" y="3311262"/>
            <a:ext cx="769620" cy="191026"/>
          </a:xfrm>
          <a:prstGeom prst="triangle">
            <a:avLst>
              <a:gd fmla="val 50990" name="adj"/>
            </a:avLst>
          </a:prstGeom>
          <a:solidFill>
            <a:srgbClr val="2B639B">
              <a:alpha val="4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95" name="Google Shape;395;p27"/>
          <p:cNvPicPr preferRelativeResize="0"/>
          <p:nvPr/>
        </p:nvPicPr>
        <p:blipFill rotWithShape="1">
          <a:blip r:embed="rId3">
            <a:alphaModFix/>
          </a:blip>
          <a:srcRect b="0" l="3087" r="11826" t="0"/>
          <a:stretch/>
        </p:blipFill>
        <p:spPr>
          <a:xfrm>
            <a:off x="6653051" y="2221899"/>
            <a:ext cx="4396793" cy="2275500"/>
          </a:xfrm>
          <a:prstGeom prst="rect">
            <a:avLst/>
          </a:prstGeom>
          <a:noFill/>
          <a:ln>
            <a:noFill/>
          </a:ln>
        </p:spPr>
      </p:pic>
      <p:sp>
        <p:nvSpPr>
          <p:cNvPr id="396" name="Google Shape;396;p27"/>
          <p:cNvSpPr txBox="1"/>
          <p:nvPr/>
        </p:nvSpPr>
        <p:spPr>
          <a:xfrm>
            <a:off x="6653050" y="4497411"/>
            <a:ext cx="4575900" cy="2697600"/>
          </a:xfrm>
          <a:prstGeom prst="rect">
            <a:avLst/>
          </a:prstGeom>
          <a:noFill/>
          <a:ln>
            <a:noFill/>
          </a:ln>
        </p:spPr>
        <p:txBody>
          <a:bodyPr anchorCtr="0" anchor="t" bIns="0" lIns="0" spcFirstLastPara="1" rIns="0" wrap="square" tIns="285750">
            <a:spAutoFit/>
          </a:bodyPr>
          <a:lstStyle/>
          <a:p>
            <a:pPr indent="0" lvl="0" marL="12700" marR="0" rtl="0" algn="just">
              <a:lnSpc>
                <a:spcPct val="150000"/>
              </a:lnSpc>
              <a:spcBef>
                <a:spcPts val="50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③ヘルプセンターが開く</a:t>
            </a:r>
            <a:endParaRPr b="1" i="0" sz="1800" u="none" cap="none" strike="noStrike">
              <a:solidFill>
                <a:srgbClr val="404040"/>
              </a:solidFill>
              <a:latin typeface="Meiryo"/>
              <a:ea typeface="Meiryo"/>
              <a:cs typeface="Meiryo"/>
              <a:sym typeface="Meiryo"/>
            </a:endParaRPr>
          </a:p>
          <a:p>
            <a:pPr indent="0" lvl="0" marL="12700" marR="0" rtl="0" algn="just">
              <a:lnSpc>
                <a:spcPct val="100000"/>
              </a:lnSpc>
              <a:spcBef>
                <a:spcPts val="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　</a:t>
            </a:r>
            <a:endParaRPr b="1" i="0" sz="1800" u="none" cap="none" strike="noStrike">
              <a:solidFill>
                <a:srgbClr val="404040"/>
              </a:solidFill>
              <a:latin typeface="Meiryo"/>
              <a:ea typeface="Meiryo"/>
              <a:cs typeface="Meiryo"/>
              <a:sym typeface="Meiryo"/>
            </a:endParaRPr>
          </a:p>
          <a:p>
            <a:pPr indent="0" lvl="0" marL="12700" marR="0" rtl="0" algn="just">
              <a:lnSpc>
                <a:spcPct val="100000"/>
              </a:lnSpc>
              <a:spcBef>
                <a:spcPts val="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本マニュアルで説明しきれなかった機能やよくある質問などを掲載しています。</a:t>
            </a:r>
            <a:endParaRPr b="0" i="0" sz="1400" u="none" cap="none" strike="noStrike">
              <a:solidFill>
                <a:srgbClr val="404040"/>
              </a:solidFill>
              <a:latin typeface="Arial"/>
              <a:ea typeface="Arial"/>
              <a:cs typeface="Arial"/>
              <a:sym typeface="Arial"/>
            </a:endParaRPr>
          </a:p>
          <a:p>
            <a:pPr indent="0" lvl="0" marL="12700" marR="0" rtl="0" algn="just">
              <a:lnSpc>
                <a:spcPct val="150000"/>
              </a:lnSpc>
              <a:spcBef>
                <a:spcPts val="500"/>
              </a:spcBef>
              <a:spcAft>
                <a:spcPts val="0"/>
              </a:spcAft>
              <a:buClr>
                <a:srgbClr val="000000"/>
              </a:buClr>
              <a:buSzPts val="1200"/>
              <a:buFont typeface="Arial"/>
              <a:buNone/>
            </a:pPr>
            <a:r>
              <a:t/>
            </a:r>
            <a:endParaRPr b="1" i="0" sz="1800" u="none" cap="none" strike="noStrike">
              <a:solidFill>
                <a:schemeClr val="dk1"/>
              </a:solidFill>
              <a:latin typeface="Meiryo"/>
              <a:ea typeface="Meiryo"/>
              <a:cs typeface="Meiryo"/>
              <a:sym typeface="Meiryo"/>
            </a:endParaRPr>
          </a:p>
          <a:p>
            <a:pPr indent="0" lvl="0" marL="12700" marR="0" rtl="0" algn="just">
              <a:lnSpc>
                <a:spcPct val="100000"/>
              </a:lnSpc>
              <a:spcBef>
                <a:spcPts val="500"/>
              </a:spcBef>
              <a:spcAft>
                <a:spcPts val="0"/>
              </a:spcAft>
              <a:buClr>
                <a:srgbClr val="000000"/>
              </a:buClr>
              <a:buSzPts val="1200"/>
              <a:buFont typeface="Arial"/>
              <a:buNone/>
            </a:pPr>
            <a:r>
              <a:t/>
            </a:r>
            <a:endParaRPr b="1" i="0" sz="1800" u="none" cap="none" strike="noStrike">
              <a:solidFill>
                <a:srgbClr val="2B639B"/>
              </a:solidFill>
              <a:latin typeface="Meiryo"/>
              <a:ea typeface="Meiryo"/>
              <a:cs typeface="Meiryo"/>
              <a:sym typeface="Meiryo"/>
            </a:endParaRPr>
          </a:p>
          <a:p>
            <a:pPr indent="0" lvl="0" marL="12700" marR="0" rtl="0" algn="just">
              <a:lnSpc>
                <a:spcPct val="100000"/>
              </a:lnSpc>
              <a:spcBef>
                <a:spcPts val="500"/>
              </a:spcBef>
              <a:spcAft>
                <a:spcPts val="0"/>
              </a:spcAft>
              <a:buClr>
                <a:srgbClr val="000000"/>
              </a:buClr>
              <a:buSzPts val="1200"/>
              <a:buFont typeface="Arial"/>
              <a:buNone/>
            </a:pPr>
            <a:r>
              <a:t/>
            </a:r>
            <a:endParaRPr b="1" i="0" sz="1800" u="none" cap="none" strike="noStrike">
              <a:solidFill>
                <a:srgbClr val="2B639B"/>
              </a:solidFill>
              <a:latin typeface="Meiryo"/>
              <a:ea typeface="Meiryo"/>
              <a:cs typeface="Meiryo"/>
              <a:sym typeface="Meiryo"/>
            </a:endParaRPr>
          </a:p>
        </p:txBody>
      </p:sp>
      <p:grpSp>
        <p:nvGrpSpPr>
          <p:cNvPr id="397" name="Google Shape;397;p27"/>
          <p:cNvGrpSpPr/>
          <p:nvPr/>
        </p:nvGrpSpPr>
        <p:grpSpPr>
          <a:xfrm>
            <a:off x="378729" y="977582"/>
            <a:ext cx="2326739" cy="574536"/>
            <a:chOff x="601980" y="1446831"/>
            <a:chExt cx="2414882" cy="518067"/>
          </a:xfrm>
        </p:grpSpPr>
        <p:pic>
          <p:nvPicPr>
            <p:cNvPr id="398" name="Google Shape;398;p27"/>
            <p:cNvPicPr preferRelativeResize="0"/>
            <p:nvPr/>
          </p:nvPicPr>
          <p:blipFill rotWithShape="1">
            <a:blip r:embed="rId4">
              <a:alphaModFix/>
            </a:blip>
            <a:srcRect b="0" l="0" r="0" t="0"/>
            <a:stretch/>
          </p:blipFill>
          <p:spPr>
            <a:xfrm>
              <a:off x="601980" y="1446831"/>
              <a:ext cx="2414882" cy="518067"/>
            </a:xfrm>
            <a:prstGeom prst="rect">
              <a:avLst/>
            </a:prstGeom>
            <a:noFill/>
            <a:ln>
              <a:noFill/>
            </a:ln>
          </p:spPr>
        </p:pic>
        <p:sp>
          <p:nvSpPr>
            <p:cNvPr id="399" name="Google Shape;399;p27"/>
            <p:cNvSpPr txBox="1"/>
            <p:nvPr/>
          </p:nvSpPr>
          <p:spPr>
            <a:xfrm>
              <a:off x="858381" y="1560071"/>
              <a:ext cx="2068200" cy="29160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000"/>
                <a:buFont typeface="Meiryo"/>
                <a:buNone/>
              </a:pPr>
              <a:r>
                <a:rPr b="1" i="1" lang="ja-JP" sz="2000" u="none" cap="none" strike="noStrike">
                  <a:solidFill>
                    <a:srgbClr val="FFFFFF"/>
                  </a:solidFill>
                  <a:latin typeface="Meiryo"/>
                  <a:ea typeface="Meiryo"/>
                  <a:cs typeface="Meiryo"/>
                  <a:sym typeface="Meiryo"/>
                </a:rPr>
                <a:t>ヘルプセンター</a:t>
              </a:r>
              <a:endParaRPr b="1" i="1" sz="2000" u="none" cap="none" strike="noStrike">
                <a:solidFill>
                  <a:srgbClr val="FFFFFF"/>
                </a:solidFill>
                <a:latin typeface="Meiryo"/>
                <a:ea typeface="Meiryo"/>
                <a:cs typeface="Meiryo"/>
                <a:sym typeface="Meiryo"/>
              </a:endParaRPr>
            </a:p>
          </p:txBody>
        </p:sp>
      </p:grpSp>
      <p:sp>
        <p:nvSpPr>
          <p:cNvPr id="400" name="Google Shape;400;p27"/>
          <p:cNvSpPr txBox="1"/>
          <p:nvPr>
            <p:ph idx="12" type="sldNum"/>
          </p:nvPr>
        </p:nvSpPr>
        <p:spPr>
          <a:xfrm>
            <a:off x="11737801" y="6587600"/>
            <a:ext cx="394800" cy="292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r>
              <a:rPr b="1" lang="ja-JP">
                <a:solidFill>
                  <a:schemeClr val="lt1"/>
                </a:solidFill>
              </a:rPr>
              <a:t>17</a:t>
            </a:r>
            <a:endParaRPr b="1">
              <a:solidFill>
                <a:schemeClr val="lt1"/>
              </a:solidFill>
            </a:endParaRPr>
          </a:p>
        </p:txBody>
      </p:sp>
      <p:grpSp>
        <p:nvGrpSpPr>
          <p:cNvPr id="401" name="Google Shape;401;p27"/>
          <p:cNvGrpSpPr/>
          <p:nvPr/>
        </p:nvGrpSpPr>
        <p:grpSpPr>
          <a:xfrm>
            <a:off x="756988" y="2205785"/>
            <a:ext cx="4906584" cy="2307725"/>
            <a:chOff x="756988" y="2205785"/>
            <a:chExt cx="4906584" cy="2307725"/>
          </a:xfrm>
        </p:grpSpPr>
        <p:pic>
          <p:nvPicPr>
            <p:cNvPr id="402" name="Google Shape;402;p27"/>
            <p:cNvPicPr preferRelativeResize="0"/>
            <p:nvPr/>
          </p:nvPicPr>
          <p:blipFill rotWithShape="1">
            <a:blip r:embed="rId5">
              <a:alphaModFix/>
            </a:blip>
            <a:srcRect b="0" l="2698" r="20121" t="0"/>
            <a:stretch/>
          </p:blipFill>
          <p:spPr>
            <a:xfrm>
              <a:off x="756988" y="2205785"/>
              <a:ext cx="4906584" cy="2307725"/>
            </a:xfrm>
            <a:prstGeom prst="rect">
              <a:avLst/>
            </a:prstGeom>
            <a:noFill/>
            <a:ln>
              <a:noFill/>
            </a:ln>
            <a:effectLst>
              <a:outerShdw blurRad="57150" rotWithShape="0" algn="bl" dir="5400000" dist="19050">
                <a:srgbClr val="000000">
                  <a:alpha val="50000"/>
                </a:srgbClr>
              </a:outerShdw>
            </a:effectLst>
          </p:spPr>
        </p:pic>
        <p:sp>
          <p:nvSpPr>
            <p:cNvPr id="403" name="Google Shape;403;p27"/>
            <p:cNvSpPr/>
            <p:nvPr/>
          </p:nvSpPr>
          <p:spPr>
            <a:xfrm>
              <a:off x="779800" y="3791575"/>
              <a:ext cx="1145700" cy="234900"/>
            </a:xfrm>
            <a:prstGeom prst="roundRect">
              <a:avLst>
                <a:gd fmla="val 7015" name="adj"/>
              </a:avLst>
            </a:prstGeom>
            <a:noFill/>
            <a:ln cap="flat" cmpd="sng" w="28575">
              <a:solidFill>
                <a:srgbClr val="FF4B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2"/>
          <p:cNvSpPr txBox="1"/>
          <p:nvPr>
            <p:ph idx="4294967295" type="ctrTitle"/>
          </p:nvPr>
        </p:nvSpPr>
        <p:spPr>
          <a:xfrm>
            <a:off x="1524000" y="1122363"/>
            <a:ext cx="9144000" cy="23876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Arial"/>
              <a:buNone/>
            </a:pPr>
            <a:r>
              <a:rPr b="0" i="0" lang="ja-JP" sz="4400" u="none" cap="none" strike="noStrike">
                <a:solidFill>
                  <a:schemeClr val="dk1"/>
                </a:solidFill>
                <a:latin typeface="Arial"/>
                <a:ea typeface="Arial"/>
                <a:cs typeface="Arial"/>
                <a:sym typeface="Arial"/>
              </a:rPr>
              <a:t>　</a:t>
            </a:r>
            <a:endParaRPr b="0" i="0" sz="4400" u="none" cap="none" strike="noStrike">
              <a:solidFill>
                <a:schemeClr val="dk1"/>
              </a:solidFill>
              <a:latin typeface="Arial"/>
              <a:ea typeface="Arial"/>
              <a:cs typeface="Arial"/>
              <a:sym typeface="Arial"/>
            </a:endParaRPr>
          </a:p>
        </p:txBody>
      </p:sp>
      <p:sp>
        <p:nvSpPr>
          <p:cNvPr id="84" name="Google Shape;84;p2"/>
          <p:cNvSpPr txBox="1"/>
          <p:nvPr>
            <p:ph idx="4294967295"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pic>
        <p:nvPicPr>
          <p:cNvPr id="85" name="Google Shape;85;p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6" name="Google Shape;86;p2"/>
          <p:cNvSpPr txBox="1"/>
          <p:nvPr/>
        </p:nvSpPr>
        <p:spPr>
          <a:xfrm>
            <a:off x="399389" y="361578"/>
            <a:ext cx="11129670" cy="630942"/>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4000"/>
              <a:buFont typeface="Meiryo"/>
              <a:buNone/>
            </a:pPr>
            <a:r>
              <a:rPr b="1" i="1" lang="ja-JP" sz="4000" u="none" cap="none" strike="noStrike">
                <a:solidFill>
                  <a:srgbClr val="FFFFFF"/>
                </a:solidFill>
                <a:latin typeface="Meiryo"/>
                <a:ea typeface="Meiryo"/>
                <a:cs typeface="Meiryo"/>
                <a:sym typeface="Meiryo"/>
              </a:rPr>
              <a:t>CONTENTS - 目次 - </a:t>
            </a:r>
            <a:r>
              <a:rPr b="1" i="0" lang="ja-JP" sz="1200" u="none" cap="none" strike="noStrike">
                <a:solidFill>
                  <a:srgbClr val="FFFFFF"/>
                </a:solidFill>
                <a:latin typeface="Meiryo"/>
                <a:ea typeface="Meiryo"/>
                <a:cs typeface="Meiryo"/>
                <a:sym typeface="Meiryo"/>
              </a:rPr>
              <a:t>※テキストクリックで該当のページに遷移します</a:t>
            </a:r>
            <a:endParaRPr b="1" i="0" sz="1200" u="none" cap="none" strike="noStrike">
              <a:solidFill>
                <a:srgbClr val="FFFFFF"/>
              </a:solidFill>
              <a:latin typeface="Meiryo"/>
              <a:ea typeface="Meiryo"/>
              <a:cs typeface="Meiryo"/>
              <a:sym typeface="Meiryo"/>
            </a:endParaRPr>
          </a:p>
        </p:txBody>
      </p:sp>
      <p:grpSp>
        <p:nvGrpSpPr>
          <p:cNvPr id="87" name="Google Shape;87;p2"/>
          <p:cNvGrpSpPr/>
          <p:nvPr/>
        </p:nvGrpSpPr>
        <p:grpSpPr>
          <a:xfrm>
            <a:off x="777239" y="953628"/>
            <a:ext cx="8252400" cy="934805"/>
            <a:chOff x="883919" y="953628"/>
            <a:chExt cx="8252400" cy="934805"/>
          </a:xfrm>
        </p:grpSpPr>
        <p:sp>
          <p:nvSpPr>
            <p:cNvPr id="88" name="Google Shape;88;p2"/>
            <p:cNvSpPr txBox="1"/>
            <p:nvPr/>
          </p:nvSpPr>
          <p:spPr>
            <a:xfrm>
              <a:off x="883919" y="953628"/>
              <a:ext cx="7790100" cy="565800"/>
            </a:xfrm>
            <a:prstGeom prst="rect">
              <a:avLst/>
            </a:prstGeom>
            <a:noFill/>
            <a:ln>
              <a:noFill/>
            </a:ln>
          </p:spPr>
          <p:txBody>
            <a:bodyPr anchorCtr="0" anchor="t" bIns="0" lIns="0" spcFirstLastPara="1" rIns="0" wrap="square" tIns="285750">
              <a:spAutoFit/>
            </a:bodyPr>
            <a:lstStyle/>
            <a:p>
              <a:pPr indent="0" lvl="0" marL="12700" marR="0" rtl="0" algn="l">
                <a:lnSpc>
                  <a:spcPct val="100000"/>
                </a:lnSpc>
                <a:spcBef>
                  <a:spcPts val="0"/>
                </a:spcBef>
                <a:spcAft>
                  <a:spcPts val="0"/>
                </a:spcAft>
                <a:buClr>
                  <a:srgbClr val="000000"/>
                </a:buClr>
                <a:buSzPts val="1800"/>
                <a:buFont typeface="Arial"/>
                <a:buNone/>
              </a:pPr>
              <a:r>
                <a:rPr b="1" i="0" lang="ja-JP" sz="1800" u="sng" cap="none" strike="noStrike">
                  <a:solidFill>
                    <a:schemeClr val="lt1"/>
                  </a:solidFill>
                  <a:latin typeface="Meiryo"/>
                  <a:ea typeface="Meiryo"/>
                  <a:cs typeface="Meiryo"/>
                  <a:sym typeface="Meiryo"/>
                  <a:hlinkClick action="ppaction://hlinksldjump" r:id="rId4">
                    <a:extLst>
                      <a:ext uri="{A12FA001-AC4F-418D-AE19-62706E023703}">
                        <ahyp:hlinkClr val="tx"/>
                      </a:ext>
                    </a:extLst>
                  </a:hlinkClick>
                </a:rPr>
                <a:t>01.はじめに</a:t>
              </a:r>
              <a:endParaRPr i="0" sz="1800" u="none" cap="none" strike="noStrike">
                <a:solidFill>
                  <a:schemeClr val="lt1"/>
                </a:solidFill>
                <a:latin typeface="Meiryo"/>
                <a:ea typeface="Meiryo"/>
                <a:cs typeface="Meiryo"/>
                <a:sym typeface="Meiryo"/>
              </a:endParaRPr>
            </a:p>
          </p:txBody>
        </p:sp>
        <p:sp>
          <p:nvSpPr>
            <p:cNvPr id="89" name="Google Shape;89;p2"/>
            <p:cNvSpPr txBox="1"/>
            <p:nvPr/>
          </p:nvSpPr>
          <p:spPr>
            <a:xfrm>
              <a:off x="1346219" y="1368833"/>
              <a:ext cx="7790100" cy="519600"/>
            </a:xfrm>
            <a:prstGeom prst="rect">
              <a:avLst/>
            </a:prstGeom>
            <a:noFill/>
            <a:ln>
              <a:noFill/>
            </a:ln>
          </p:spPr>
          <p:txBody>
            <a:bodyPr anchorCtr="0" anchor="t" bIns="0" lIns="0" spcFirstLastPara="1" rIns="0" wrap="square" tIns="285750">
              <a:spAutoFit/>
            </a:bodyPr>
            <a:lstStyle/>
            <a:p>
              <a:pPr indent="0" lvl="0" marL="0" marR="0" rtl="0" algn="l">
                <a:lnSpc>
                  <a:spcPct val="100000"/>
                </a:lnSpc>
                <a:spcBef>
                  <a:spcPts val="0"/>
                </a:spcBef>
                <a:spcAft>
                  <a:spcPts val="0"/>
                </a:spcAft>
                <a:buClr>
                  <a:srgbClr val="000000"/>
                </a:buClr>
                <a:buSzPts val="1500"/>
                <a:buFont typeface="Arial"/>
                <a:buNone/>
              </a:pPr>
              <a:r>
                <a:rPr b="1" i="0" lang="ja-JP" sz="1500" u="sng" cap="none" strike="noStrike">
                  <a:solidFill>
                    <a:schemeClr val="lt1"/>
                  </a:solidFill>
                  <a:latin typeface="Meiryo"/>
                  <a:ea typeface="Meiryo"/>
                  <a:cs typeface="Meiryo"/>
                  <a:sym typeface="Meiryo"/>
                  <a:hlinkClick action="ppaction://hlinksldjump" r:id="rId5">
                    <a:extLst>
                      <a:ext uri="{A12FA001-AC4F-418D-AE19-62706E023703}">
                        <ahyp:hlinkClr val="tx"/>
                      </a:ext>
                    </a:extLst>
                  </a:hlinkClick>
                </a:rPr>
                <a:t>ナレフルチャットとは？</a:t>
              </a:r>
              <a:endParaRPr b="1" i="0" sz="1500" u="sng" cap="none" strike="noStrike">
                <a:solidFill>
                  <a:schemeClr val="lt1"/>
                </a:solidFill>
                <a:latin typeface="Meiryo"/>
                <a:ea typeface="Meiryo"/>
                <a:cs typeface="Meiryo"/>
                <a:sym typeface="Meiryo"/>
              </a:endParaRPr>
            </a:p>
          </p:txBody>
        </p:sp>
      </p:grpSp>
      <p:grpSp>
        <p:nvGrpSpPr>
          <p:cNvPr id="90" name="Google Shape;90;p2"/>
          <p:cNvGrpSpPr/>
          <p:nvPr/>
        </p:nvGrpSpPr>
        <p:grpSpPr>
          <a:xfrm>
            <a:off x="777265" y="2226770"/>
            <a:ext cx="4727812" cy="928268"/>
            <a:chOff x="883921" y="2396807"/>
            <a:chExt cx="7790100" cy="928268"/>
          </a:xfrm>
        </p:grpSpPr>
        <p:sp>
          <p:nvSpPr>
            <p:cNvPr id="91" name="Google Shape;91;p2"/>
            <p:cNvSpPr txBox="1"/>
            <p:nvPr/>
          </p:nvSpPr>
          <p:spPr>
            <a:xfrm>
              <a:off x="883921" y="2805475"/>
              <a:ext cx="7790100" cy="519600"/>
            </a:xfrm>
            <a:prstGeom prst="rect">
              <a:avLst/>
            </a:prstGeom>
            <a:noFill/>
            <a:ln>
              <a:noFill/>
            </a:ln>
          </p:spPr>
          <p:txBody>
            <a:bodyPr anchorCtr="0" anchor="t" bIns="0" lIns="0" spcFirstLastPara="1" rIns="0" wrap="square" tIns="285750">
              <a:spAutoFit/>
            </a:bodyPr>
            <a:lstStyle/>
            <a:p>
              <a:pPr indent="0" lvl="0" marL="431165" marR="0" rtl="0" algn="l">
                <a:lnSpc>
                  <a:spcPct val="100000"/>
                </a:lnSpc>
                <a:spcBef>
                  <a:spcPts val="0"/>
                </a:spcBef>
                <a:spcAft>
                  <a:spcPts val="0"/>
                </a:spcAft>
                <a:buClr>
                  <a:srgbClr val="000000"/>
                </a:buClr>
                <a:buSzPts val="1500"/>
                <a:buFont typeface="Arial"/>
                <a:buNone/>
              </a:pPr>
              <a:r>
                <a:rPr b="1" i="0" lang="ja-JP" sz="1500" u="sng" cap="none" strike="noStrike">
                  <a:solidFill>
                    <a:schemeClr val="lt1"/>
                  </a:solidFill>
                  <a:latin typeface="Meiryo"/>
                  <a:ea typeface="Meiryo"/>
                  <a:cs typeface="Meiryo"/>
                  <a:sym typeface="Meiryo"/>
                  <a:hlinkClick action="ppaction://hlinksldjump" r:id="rId6">
                    <a:extLst>
                      <a:ext uri="{A12FA001-AC4F-418D-AE19-62706E023703}">
                        <ahyp:hlinkClr val="tx"/>
                      </a:ext>
                    </a:extLst>
                  </a:hlinkClick>
                </a:rPr>
                <a:t>アカウント登録・ログイン</a:t>
              </a:r>
              <a:endParaRPr b="1" i="0" sz="1500" u="none" cap="none" strike="noStrike">
                <a:solidFill>
                  <a:schemeClr val="lt1"/>
                </a:solidFill>
                <a:latin typeface="Meiryo"/>
                <a:ea typeface="Meiryo"/>
                <a:cs typeface="Meiryo"/>
                <a:sym typeface="Meiryo"/>
              </a:endParaRPr>
            </a:p>
          </p:txBody>
        </p:sp>
        <p:sp>
          <p:nvSpPr>
            <p:cNvPr id="92" name="Google Shape;92;p2"/>
            <p:cNvSpPr txBox="1"/>
            <p:nvPr/>
          </p:nvSpPr>
          <p:spPr>
            <a:xfrm>
              <a:off x="883921" y="2396807"/>
              <a:ext cx="7790100" cy="565800"/>
            </a:xfrm>
            <a:prstGeom prst="rect">
              <a:avLst/>
            </a:prstGeom>
            <a:noFill/>
            <a:ln>
              <a:noFill/>
            </a:ln>
          </p:spPr>
          <p:txBody>
            <a:bodyPr anchorCtr="0" anchor="t" bIns="0" lIns="0" spcFirstLastPara="1" rIns="0" wrap="square" tIns="285750">
              <a:spAutoFit/>
            </a:bodyPr>
            <a:lstStyle/>
            <a:p>
              <a:pPr indent="0" lvl="0" marL="12700" marR="0" rtl="0" algn="l">
                <a:lnSpc>
                  <a:spcPct val="100000"/>
                </a:lnSpc>
                <a:spcBef>
                  <a:spcPts val="0"/>
                </a:spcBef>
                <a:spcAft>
                  <a:spcPts val="0"/>
                </a:spcAft>
                <a:buClr>
                  <a:srgbClr val="000000"/>
                </a:buClr>
                <a:buSzPts val="1800"/>
                <a:buFont typeface="Arial"/>
                <a:buNone/>
              </a:pPr>
              <a:r>
                <a:rPr b="1" i="0" lang="ja-JP" sz="1800" u="sng" cap="none" strike="noStrike">
                  <a:solidFill>
                    <a:schemeClr val="lt1"/>
                  </a:solidFill>
                  <a:latin typeface="Meiryo"/>
                  <a:ea typeface="Meiryo"/>
                  <a:cs typeface="Meiryo"/>
                  <a:sym typeface="Meiryo"/>
                  <a:hlinkClick action="ppaction://hlinksldjump" r:id="rId7">
                    <a:extLst>
                      <a:ext uri="{A12FA001-AC4F-418D-AE19-62706E023703}">
                        <ahyp:hlinkClr val="tx"/>
                      </a:ext>
                    </a:extLst>
                  </a:hlinkClick>
                </a:rPr>
                <a:t>02.ユーザ登録</a:t>
              </a:r>
              <a:endParaRPr b="1" i="0" sz="1800" u="sng" cap="none" strike="noStrike">
                <a:solidFill>
                  <a:schemeClr val="lt1"/>
                </a:solidFill>
                <a:latin typeface="Meiryo"/>
                <a:ea typeface="Meiryo"/>
                <a:cs typeface="Meiryo"/>
                <a:sym typeface="Meiryo"/>
              </a:endParaRPr>
            </a:p>
          </p:txBody>
        </p:sp>
      </p:grpSp>
      <p:sp>
        <p:nvSpPr>
          <p:cNvPr id="93" name="Google Shape;93;p2"/>
          <p:cNvSpPr txBox="1"/>
          <p:nvPr/>
        </p:nvSpPr>
        <p:spPr>
          <a:xfrm>
            <a:off x="861139" y="5104658"/>
            <a:ext cx="7790100" cy="519600"/>
          </a:xfrm>
          <a:prstGeom prst="rect">
            <a:avLst/>
          </a:prstGeom>
          <a:noFill/>
          <a:ln>
            <a:noFill/>
          </a:ln>
        </p:spPr>
        <p:txBody>
          <a:bodyPr anchorCtr="0" anchor="t" bIns="0" lIns="0" spcFirstLastPara="1" rIns="0" wrap="square" tIns="285750">
            <a:spAutoFit/>
          </a:bodyPr>
          <a:lstStyle/>
          <a:p>
            <a:pPr indent="0" lvl="0" marL="431165"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Meiryo"/>
              <a:ea typeface="Meiryo"/>
              <a:cs typeface="Meiryo"/>
              <a:sym typeface="Meiryo"/>
            </a:endParaRPr>
          </a:p>
        </p:txBody>
      </p:sp>
      <p:grpSp>
        <p:nvGrpSpPr>
          <p:cNvPr id="94" name="Google Shape;94;p2"/>
          <p:cNvGrpSpPr/>
          <p:nvPr/>
        </p:nvGrpSpPr>
        <p:grpSpPr>
          <a:xfrm>
            <a:off x="6788159" y="992521"/>
            <a:ext cx="7429429" cy="2252593"/>
            <a:chOff x="883921" y="1938932"/>
            <a:chExt cx="8018812" cy="2252593"/>
          </a:xfrm>
        </p:grpSpPr>
        <p:sp>
          <p:nvSpPr>
            <p:cNvPr id="95" name="Google Shape;95;p2"/>
            <p:cNvSpPr txBox="1"/>
            <p:nvPr/>
          </p:nvSpPr>
          <p:spPr>
            <a:xfrm>
              <a:off x="904908" y="2390462"/>
              <a:ext cx="7790100" cy="519600"/>
            </a:xfrm>
            <a:prstGeom prst="rect">
              <a:avLst/>
            </a:prstGeom>
            <a:noFill/>
            <a:ln>
              <a:noFill/>
            </a:ln>
          </p:spPr>
          <p:txBody>
            <a:bodyPr anchorCtr="0" anchor="t" bIns="0" lIns="0" spcFirstLastPara="1" rIns="0" wrap="square" tIns="285750">
              <a:spAutoFit/>
            </a:bodyPr>
            <a:lstStyle/>
            <a:p>
              <a:pPr indent="0" lvl="0" marL="431165" marR="0" rtl="0" algn="l">
                <a:lnSpc>
                  <a:spcPct val="100000"/>
                </a:lnSpc>
                <a:spcBef>
                  <a:spcPts val="0"/>
                </a:spcBef>
                <a:spcAft>
                  <a:spcPts val="0"/>
                </a:spcAft>
                <a:buClr>
                  <a:srgbClr val="000000"/>
                </a:buClr>
                <a:buSzPts val="1500"/>
                <a:buFont typeface="Arial"/>
                <a:buNone/>
              </a:pPr>
              <a:r>
                <a:rPr b="1" i="0" lang="ja-JP" sz="1500" u="sng" cap="none" strike="noStrike">
                  <a:solidFill>
                    <a:schemeClr val="lt1"/>
                  </a:solidFill>
                  <a:latin typeface="Meiryo"/>
                  <a:ea typeface="Meiryo"/>
                  <a:cs typeface="Meiryo"/>
                  <a:sym typeface="Meiryo"/>
                  <a:hlinkClick action="ppaction://hlinksldjump" r:id="rId8">
                    <a:extLst>
                      <a:ext uri="{A12FA001-AC4F-418D-AE19-62706E023703}">
                        <ahyp:hlinkClr val="tx"/>
                      </a:ext>
                    </a:extLst>
                  </a:hlinkClick>
                </a:rPr>
                <a:t>公式動画</a:t>
              </a:r>
              <a:endParaRPr b="1" i="0" sz="1500" u="none" cap="none" strike="noStrike">
                <a:solidFill>
                  <a:schemeClr val="lt1"/>
                </a:solidFill>
                <a:latin typeface="Meiryo"/>
                <a:ea typeface="Meiryo"/>
                <a:cs typeface="Meiryo"/>
                <a:sym typeface="Meiryo"/>
              </a:endParaRPr>
            </a:p>
          </p:txBody>
        </p:sp>
        <p:grpSp>
          <p:nvGrpSpPr>
            <p:cNvPr id="96" name="Google Shape;96;p2"/>
            <p:cNvGrpSpPr/>
            <p:nvPr/>
          </p:nvGrpSpPr>
          <p:grpSpPr>
            <a:xfrm>
              <a:off x="883921" y="1938932"/>
              <a:ext cx="8018812" cy="2252593"/>
              <a:chOff x="883921" y="1938932"/>
              <a:chExt cx="8018812" cy="2252593"/>
            </a:xfrm>
          </p:grpSpPr>
          <p:sp>
            <p:nvSpPr>
              <p:cNvPr id="97" name="Google Shape;97;p2"/>
              <p:cNvSpPr txBox="1"/>
              <p:nvPr/>
            </p:nvSpPr>
            <p:spPr>
              <a:xfrm>
                <a:off x="883921" y="1938932"/>
                <a:ext cx="7790100" cy="565800"/>
              </a:xfrm>
              <a:prstGeom prst="rect">
                <a:avLst/>
              </a:prstGeom>
              <a:noFill/>
              <a:ln>
                <a:noFill/>
              </a:ln>
            </p:spPr>
            <p:txBody>
              <a:bodyPr anchorCtr="0" anchor="t" bIns="0" lIns="0" spcFirstLastPara="1" rIns="0" wrap="square" tIns="285750">
                <a:spAutoFit/>
              </a:bodyPr>
              <a:lstStyle/>
              <a:p>
                <a:pPr indent="0" lvl="0" marL="12700" marR="0" rtl="0" algn="l">
                  <a:lnSpc>
                    <a:spcPct val="100000"/>
                  </a:lnSpc>
                  <a:spcBef>
                    <a:spcPts val="0"/>
                  </a:spcBef>
                  <a:spcAft>
                    <a:spcPts val="0"/>
                  </a:spcAft>
                  <a:buClr>
                    <a:srgbClr val="000000"/>
                  </a:buClr>
                  <a:buSzPts val="1800"/>
                  <a:buFont typeface="Arial"/>
                  <a:buNone/>
                </a:pPr>
                <a:r>
                  <a:rPr b="1" i="0" lang="ja-JP" sz="1800" u="sng" cap="none" strike="noStrike">
                    <a:solidFill>
                      <a:schemeClr val="lt1"/>
                    </a:solidFill>
                    <a:latin typeface="Meiryo"/>
                    <a:ea typeface="Meiryo"/>
                    <a:cs typeface="Meiryo"/>
                    <a:sym typeface="Meiryo"/>
                    <a:hlinkClick action="ppaction://hlinksldjump" r:id="rId9">
                      <a:extLst>
                        <a:ext uri="{A12FA001-AC4F-418D-AE19-62706E023703}">
                          <ahyp:hlinkClr val="tx"/>
                        </a:ext>
                      </a:extLst>
                    </a:hlinkClick>
                  </a:rPr>
                  <a:t>04.公式コンテンツ</a:t>
                </a:r>
                <a:endParaRPr i="0" sz="1800" u="none" cap="none" strike="noStrike">
                  <a:solidFill>
                    <a:schemeClr val="lt1"/>
                  </a:solidFill>
                  <a:latin typeface="Meiryo"/>
                  <a:ea typeface="Meiryo"/>
                  <a:cs typeface="Meiryo"/>
                  <a:sym typeface="Meiryo"/>
                </a:endParaRPr>
              </a:p>
            </p:txBody>
          </p:sp>
          <p:sp>
            <p:nvSpPr>
              <p:cNvPr id="98" name="Google Shape;98;p2"/>
              <p:cNvSpPr txBox="1"/>
              <p:nvPr/>
            </p:nvSpPr>
            <p:spPr>
              <a:xfrm>
                <a:off x="904896" y="3224665"/>
                <a:ext cx="7790100" cy="519600"/>
              </a:xfrm>
              <a:prstGeom prst="rect">
                <a:avLst/>
              </a:prstGeom>
              <a:noFill/>
              <a:ln>
                <a:noFill/>
              </a:ln>
            </p:spPr>
            <p:txBody>
              <a:bodyPr anchorCtr="0" anchor="t" bIns="0" lIns="0" spcFirstLastPara="1" rIns="0" wrap="square" tIns="285750">
                <a:spAutoFit/>
              </a:bodyPr>
              <a:lstStyle/>
              <a:p>
                <a:pPr indent="0" lvl="0" marL="431165" marR="0" rtl="0" algn="l">
                  <a:lnSpc>
                    <a:spcPct val="100000"/>
                  </a:lnSpc>
                  <a:spcBef>
                    <a:spcPts val="0"/>
                  </a:spcBef>
                  <a:spcAft>
                    <a:spcPts val="0"/>
                  </a:spcAft>
                  <a:buClr>
                    <a:srgbClr val="000000"/>
                  </a:buClr>
                  <a:buSzPts val="1500"/>
                  <a:buFont typeface="Arial"/>
                  <a:buNone/>
                </a:pPr>
                <a:r>
                  <a:rPr b="1" i="0" lang="ja-JP" sz="1500" u="sng" cap="none" strike="noStrike">
                    <a:solidFill>
                      <a:schemeClr val="lt1"/>
                    </a:solidFill>
                    <a:latin typeface="Meiryo"/>
                    <a:ea typeface="Meiryo"/>
                    <a:cs typeface="Meiryo"/>
                    <a:sym typeface="Meiryo"/>
                    <a:hlinkClick action="ppaction://hlinksldjump" r:id="rId10">
                      <a:extLst>
                        <a:ext uri="{A12FA001-AC4F-418D-AE19-62706E023703}">
                          <ahyp:hlinkClr val="tx"/>
                        </a:ext>
                      </a:extLst>
                    </a:hlinkClick>
                  </a:rPr>
                  <a:t>公式テンプレートを試す</a:t>
                </a:r>
                <a:endParaRPr b="1" i="0" sz="1500" u="none" cap="none" strike="noStrike">
                  <a:solidFill>
                    <a:schemeClr val="lt1"/>
                  </a:solidFill>
                  <a:latin typeface="Meiryo"/>
                  <a:ea typeface="Meiryo"/>
                  <a:cs typeface="Meiryo"/>
                  <a:sym typeface="Meiryo"/>
                </a:endParaRPr>
              </a:p>
            </p:txBody>
          </p:sp>
          <p:sp>
            <p:nvSpPr>
              <p:cNvPr id="99" name="Google Shape;99;p2"/>
              <p:cNvSpPr txBox="1"/>
              <p:nvPr/>
            </p:nvSpPr>
            <p:spPr>
              <a:xfrm>
                <a:off x="904896" y="2795401"/>
                <a:ext cx="7790100" cy="519600"/>
              </a:xfrm>
              <a:prstGeom prst="rect">
                <a:avLst/>
              </a:prstGeom>
              <a:noFill/>
              <a:ln>
                <a:noFill/>
              </a:ln>
            </p:spPr>
            <p:txBody>
              <a:bodyPr anchorCtr="0" anchor="t" bIns="0" lIns="0" spcFirstLastPara="1" rIns="0" wrap="square" tIns="285750">
                <a:spAutoFit/>
              </a:bodyPr>
              <a:lstStyle/>
              <a:p>
                <a:pPr indent="0" lvl="0" marL="431165" marR="0" rtl="0" algn="l">
                  <a:lnSpc>
                    <a:spcPct val="100000"/>
                  </a:lnSpc>
                  <a:spcBef>
                    <a:spcPts val="0"/>
                  </a:spcBef>
                  <a:spcAft>
                    <a:spcPts val="0"/>
                  </a:spcAft>
                  <a:buClr>
                    <a:srgbClr val="000000"/>
                  </a:buClr>
                  <a:buSzPts val="1500"/>
                  <a:buFont typeface="Arial"/>
                  <a:buNone/>
                </a:pPr>
                <a:r>
                  <a:rPr b="1" i="0" lang="ja-JP" sz="1500" u="sng" cap="none" strike="noStrike">
                    <a:solidFill>
                      <a:schemeClr val="lt1"/>
                    </a:solidFill>
                    <a:latin typeface="Meiryo"/>
                    <a:ea typeface="Meiryo"/>
                    <a:cs typeface="Meiryo"/>
                    <a:sym typeface="Meiryo"/>
                    <a:hlinkClick action="ppaction://hlinksldjump" r:id="rId11">
                      <a:extLst>
                        <a:ext uri="{A12FA001-AC4F-418D-AE19-62706E023703}">
                          <ahyp:hlinkClr val="tx"/>
                        </a:ext>
                      </a:extLst>
                    </a:hlinkClick>
                  </a:rPr>
                  <a:t>公式テンプレート</a:t>
                </a:r>
                <a:endParaRPr b="1" i="0" sz="1500" u="none" cap="none" strike="noStrike">
                  <a:solidFill>
                    <a:schemeClr val="lt1"/>
                  </a:solidFill>
                  <a:latin typeface="Meiryo"/>
                  <a:ea typeface="Meiryo"/>
                  <a:cs typeface="Meiryo"/>
                  <a:sym typeface="Meiryo"/>
                </a:endParaRPr>
              </a:p>
            </p:txBody>
          </p:sp>
          <p:sp>
            <p:nvSpPr>
              <p:cNvPr id="100" name="Google Shape;100;p2"/>
              <p:cNvSpPr txBox="1"/>
              <p:nvPr/>
            </p:nvSpPr>
            <p:spPr>
              <a:xfrm>
                <a:off x="885233" y="3671925"/>
                <a:ext cx="8017500" cy="519600"/>
              </a:xfrm>
              <a:prstGeom prst="rect">
                <a:avLst/>
              </a:prstGeom>
              <a:noFill/>
              <a:ln>
                <a:noFill/>
              </a:ln>
            </p:spPr>
            <p:txBody>
              <a:bodyPr anchorCtr="0" anchor="t" bIns="0" lIns="0" spcFirstLastPara="1" rIns="0" wrap="square" tIns="285750">
                <a:spAutoFit/>
              </a:bodyPr>
              <a:lstStyle/>
              <a:p>
                <a:pPr indent="0" lvl="0" marL="431165" marR="3465195" rtl="0" algn="l">
                  <a:lnSpc>
                    <a:spcPct val="142600"/>
                  </a:lnSpc>
                  <a:spcBef>
                    <a:spcPts val="0"/>
                  </a:spcBef>
                  <a:spcAft>
                    <a:spcPts val="0"/>
                  </a:spcAft>
                  <a:buClr>
                    <a:srgbClr val="000000"/>
                  </a:buClr>
                  <a:buSzPts val="1500"/>
                  <a:buFont typeface="Arial"/>
                  <a:buNone/>
                </a:pPr>
                <a:r>
                  <a:rPr b="1" i="0" lang="ja-JP" sz="1500" u="sng" cap="none" strike="noStrike">
                    <a:solidFill>
                      <a:schemeClr val="lt1"/>
                    </a:solidFill>
                    <a:latin typeface="Meiryo"/>
                    <a:ea typeface="Meiryo"/>
                    <a:cs typeface="Meiryo"/>
                    <a:sym typeface="Meiryo"/>
                    <a:hlinkClick action="ppaction://hlinksldjump" r:id="rId12">
                      <a:extLst>
                        <a:ext uri="{A12FA001-AC4F-418D-AE19-62706E023703}">
                          <ahyp:hlinkClr val="tx"/>
                        </a:ext>
                      </a:extLst>
                    </a:hlinkClick>
                  </a:rPr>
                  <a:t>チャット・ワークスペース・ライブラリ</a:t>
                </a:r>
                <a:endParaRPr b="1" i="0" sz="1500" u="none" cap="none" strike="noStrike">
                  <a:solidFill>
                    <a:schemeClr val="lt1"/>
                  </a:solidFill>
                  <a:latin typeface="Meiryo"/>
                  <a:ea typeface="Meiryo"/>
                  <a:cs typeface="Meiryo"/>
                  <a:sym typeface="Meiryo"/>
                </a:endParaRPr>
              </a:p>
            </p:txBody>
          </p:sp>
        </p:grpSp>
      </p:grpSp>
      <p:grpSp>
        <p:nvGrpSpPr>
          <p:cNvPr id="101" name="Google Shape;101;p2"/>
          <p:cNvGrpSpPr/>
          <p:nvPr/>
        </p:nvGrpSpPr>
        <p:grpSpPr>
          <a:xfrm>
            <a:off x="6788161" y="3447900"/>
            <a:ext cx="8059350" cy="941305"/>
            <a:chOff x="726721" y="2207107"/>
            <a:chExt cx="8059350" cy="941305"/>
          </a:xfrm>
        </p:grpSpPr>
        <p:sp>
          <p:nvSpPr>
            <p:cNvPr id="102" name="Google Shape;102;p2"/>
            <p:cNvSpPr txBox="1"/>
            <p:nvPr/>
          </p:nvSpPr>
          <p:spPr>
            <a:xfrm>
              <a:off x="995971" y="2628812"/>
              <a:ext cx="7790100" cy="519600"/>
            </a:xfrm>
            <a:prstGeom prst="rect">
              <a:avLst/>
            </a:prstGeom>
            <a:noFill/>
            <a:ln>
              <a:noFill/>
            </a:ln>
          </p:spPr>
          <p:txBody>
            <a:bodyPr anchorCtr="0" anchor="t" bIns="0" lIns="0" spcFirstLastPara="1" rIns="0" wrap="square" tIns="285750">
              <a:spAutoFit/>
            </a:bodyPr>
            <a:lstStyle/>
            <a:p>
              <a:pPr indent="0" lvl="0" marL="431165" marR="0" rtl="0" algn="l">
                <a:lnSpc>
                  <a:spcPct val="100000"/>
                </a:lnSpc>
                <a:spcBef>
                  <a:spcPts val="0"/>
                </a:spcBef>
                <a:spcAft>
                  <a:spcPts val="0"/>
                </a:spcAft>
                <a:buClr>
                  <a:srgbClr val="000000"/>
                </a:buClr>
                <a:buSzPts val="1500"/>
                <a:buFont typeface="Arial"/>
                <a:buNone/>
              </a:pPr>
              <a:r>
                <a:rPr b="1" i="0" lang="ja-JP" sz="1500" u="sng" cap="none" strike="noStrike">
                  <a:solidFill>
                    <a:schemeClr val="lt1"/>
                  </a:solidFill>
                  <a:latin typeface="Meiryo"/>
                  <a:ea typeface="Meiryo"/>
                  <a:cs typeface="Meiryo"/>
                  <a:sym typeface="Meiryo"/>
                  <a:hlinkClick action="ppaction://hlinksldjump" r:id="rId13">
                    <a:extLst>
                      <a:ext uri="{A12FA001-AC4F-418D-AE19-62706E023703}">
                        <ahyp:hlinkClr val="tx"/>
                      </a:ext>
                    </a:extLst>
                  </a:hlinkClick>
                </a:rPr>
                <a:t>ヘルプセンター</a:t>
              </a:r>
              <a:endParaRPr b="1" i="0" sz="1500" u="none" cap="none" strike="noStrike">
                <a:solidFill>
                  <a:schemeClr val="lt1"/>
                </a:solidFill>
                <a:latin typeface="Meiryo"/>
                <a:ea typeface="Meiryo"/>
                <a:cs typeface="Meiryo"/>
                <a:sym typeface="Meiryo"/>
              </a:endParaRPr>
            </a:p>
          </p:txBody>
        </p:sp>
        <p:sp>
          <p:nvSpPr>
            <p:cNvPr id="103" name="Google Shape;103;p2"/>
            <p:cNvSpPr txBox="1"/>
            <p:nvPr/>
          </p:nvSpPr>
          <p:spPr>
            <a:xfrm>
              <a:off x="726721" y="2207107"/>
              <a:ext cx="7790100" cy="565800"/>
            </a:xfrm>
            <a:prstGeom prst="rect">
              <a:avLst/>
            </a:prstGeom>
            <a:noFill/>
            <a:ln>
              <a:noFill/>
            </a:ln>
          </p:spPr>
          <p:txBody>
            <a:bodyPr anchorCtr="0" anchor="t" bIns="0" lIns="0" spcFirstLastPara="1" rIns="0" wrap="square" tIns="285750">
              <a:spAutoFit/>
            </a:bodyPr>
            <a:lstStyle/>
            <a:p>
              <a:pPr indent="0" lvl="0" marL="12700" marR="0" rtl="0" algn="l">
                <a:lnSpc>
                  <a:spcPct val="100000"/>
                </a:lnSpc>
                <a:spcBef>
                  <a:spcPts val="0"/>
                </a:spcBef>
                <a:spcAft>
                  <a:spcPts val="0"/>
                </a:spcAft>
                <a:buClr>
                  <a:srgbClr val="000000"/>
                </a:buClr>
                <a:buSzPts val="1800"/>
                <a:buFont typeface="Arial"/>
                <a:buNone/>
              </a:pPr>
              <a:r>
                <a:rPr b="1" i="0" lang="ja-JP" sz="1800" u="sng" cap="none" strike="noStrike">
                  <a:solidFill>
                    <a:schemeClr val="lt1"/>
                  </a:solidFill>
                  <a:latin typeface="Meiryo"/>
                  <a:ea typeface="Meiryo"/>
                  <a:cs typeface="Meiryo"/>
                  <a:sym typeface="Meiryo"/>
                  <a:hlinkClick action="ppaction://hlinksldjump" r:id="rId14">
                    <a:extLst>
                      <a:ext uri="{A12FA001-AC4F-418D-AE19-62706E023703}">
                        <ahyp:hlinkClr val="tx"/>
                      </a:ext>
                    </a:extLst>
                  </a:hlinkClick>
                </a:rPr>
                <a:t>05.ヘルプ</a:t>
              </a:r>
              <a:endParaRPr b="1" i="0" sz="1800" u="none" cap="none" strike="noStrike">
                <a:solidFill>
                  <a:schemeClr val="lt1"/>
                </a:solidFill>
                <a:latin typeface="Meiryo"/>
                <a:ea typeface="Meiryo"/>
                <a:cs typeface="Meiryo"/>
                <a:sym typeface="Meiryo"/>
              </a:endParaRPr>
            </a:p>
          </p:txBody>
        </p:sp>
      </p:grpSp>
      <p:sp>
        <p:nvSpPr>
          <p:cNvPr id="104" name="Google Shape;104;p2"/>
          <p:cNvSpPr txBox="1"/>
          <p:nvPr/>
        </p:nvSpPr>
        <p:spPr>
          <a:xfrm>
            <a:off x="115876" y="6665659"/>
            <a:ext cx="4411980" cy="138499"/>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800"/>
              <a:buFont typeface="Meiryo"/>
              <a:buNone/>
            </a:pPr>
            <a:r>
              <a:rPr b="0" i="0" lang="ja-JP" sz="800" u="none" cap="none" strike="noStrike">
                <a:solidFill>
                  <a:srgbClr val="FFFFFF"/>
                </a:solidFill>
                <a:latin typeface="Meiryo"/>
                <a:ea typeface="Meiryo"/>
                <a:cs typeface="Meiryo"/>
                <a:sym typeface="Meiryo"/>
              </a:rPr>
              <a:t>©2024 CLINKS CO., LTD. ALL RIGHTS RESERVED.</a:t>
            </a:r>
            <a:endParaRPr b="0" i="0" sz="1400" u="none" cap="none" strike="noStrike">
              <a:solidFill>
                <a:srgbClr val="000000"/>
              </a:solidFill>
              <a:latin typeface="Arial"/>
              <a:ea typeface="Arial"/>
              <a:cs typeface="Arial"/>
              <a:sym typeface="Arial"/>
            </a:endParaRPr>
          </a:p>
        </p:txBody>
      </p:sp>
      <p:grpSp>
        <p:nvGrpSpPr>
          <p:cNvPr id="105" name="Google Shape;105;p2"/>
          <p:cNvGrpSpPr/>
          <p:nvPr/>
        </p:nvGrpSpPr>
        <p:grpSpPr>
          <a:xfrm>
            <a:off x="735276" y="3493385"/>
            <a:ext cx="5735851" cy="2643963"/>
            <a:chOff x="735291" y="3112450"/>
            <a:chExt cx="7790100" cy="2643963"/>
          </a:xfrm>
        </p:grpSpPr>
        <p:sp>
          <p:nvSpPr>
            <p:cNvPr id="106" name="Google Shape;106;p2"/>
            <p:cNvSpPr txBox="1"/>
            <p:nvPr/>
          </p:nvSpPr>
          <p:spPr>
            <a:xfrm>
              <a:off x="735291" y="3112450"/>
              <a:ext cx="7790100" cy="565800"/>
            </a:xfrm>
            <a:prstGeom prst="rect">
              <a:avLst/>
            </a:prstGeom>
            <a:noFill/>
            <a:ln>
              <a:noFill/>
            </a:ln>
          </p:spPr>
          <p:txBody>
            <a:bodyPr anchorCtr="0" anchor="t" bIns="0" lIns="0" spcFirstLastPara="1" rIns="0" wrap="square" tIns="285750">
              <a:spAutoFit/>
            </a:bodyPr>
            <a:lstStyle/>
            <a:p>
              <a:pPr indent="0" lvl="0" marL="12700" marR="0" rtl="0" algn="l">
                <a:lnSpc>
                  <a:spcPct val="100000"/>
                </a:lnSpc>
                <a:spcBef>
                  <a:spcPts val="0"/>
                </a:spcBef>
                <a:spcAft>
                  <a:spcPts val="0"/>
                </a:spcAft>
                <a:buClr>
                  <a:srgbClr val="000000"/>
                </a:buClr>
                <a:buSzPts val="1800"/>
                <a:buFont typeface="Arial"/>
                <a:buNone/>
              </a:pPr>
              <a:r>
                <a:rPr b="1" i="0" lang="ja-JP" sz="1800" u="sng" cap="none" strike="noStrike">
                  <a:solidFill>
                    <a:schemeClr val="lt1"/>
                  </a:solidFill>
                  <a:latin typeface="Meiryo"/>
                  <a:ea typeface="Meiryo"/>
                  <a:cs typeface="Meiryo"/>
                  <a:sym typeface="Meiryo"/>
                  <a:hlinkClick action="ppaction://hlinksldjump" r:id="rId15">
                    <a:extLst>
                      <a:ext uri="{A12FA001-AC4F-418D-AE19-62706E023703}">
                        <ahyp:hlinkClr val="tx"/>
                      </a:ext>
                    </a:extLst>
                  </a:hlinkClick>
                </a:rPr>
                <a:t>03.ナレフルチャットの基本操作</a:t>
              </a:r>
              <a:endParaRPr i="0" sz="1800" u="none" cap="none" strike="noStrike">
                <a:solidFill>
                  <a:schemeClr val="lt1"/>
                </a:solidFill>
                <a:latin typeface="Meiryo"/>
                <a:ea typeface="Meiryo"/>
                <a:cs typeface="Meiryo"/>
                <a:sym typeface="Meiryo"/>
              </a:endParaRPr>
            </a:p>
          </p:txBody>
        </p:sp>
        <p:sp>
          <p:nvSpPr>
            <p:cNvPr id="107" name="Google Shape;107;p2"/>
            <p:cNvSpPr txBox="1"/>
            <p:nvPr/>
          </p:nvSpPr>
          <p:spPr>
            <a:xfrm>
              <a:off x="1315021" y="3526613"/>
              <a:ext cx="4067400" cy="519600"/>
            </a:xfrm>
            <a:prstGeom prst="rect">
              <a:avLst/>
            </a:prstGeom>
            <a:noFill/>
            <a:ln>
              <a:noFill/>
            </a:ln>
          </p:spPr>
          <p:txBody>
            <a:bodyPr anchorCtr="0" anchor="ctr" bIns="0" lIns="0" spcFirstLastPara="1" rIns="0" wrap="square" tIns="285750">
              <a:noAutofit/>
            </a:bodyPr>
            <a:lstStyle/>
            <a:p>
              <a:pPr indent="0" lvl="0" marL="0" marR="0" rtl="0" algn="l">
                <a:lnSpc>
                  <a:spcPct val="100000"/>
                </a:lnSpc>
                <a:spcBef>
                  <a:spcPts val="0"/>
                </a:spcBef>
                <a:spcAft>
                  <a:spcPts val="0"/>
                </a:spcAft>
                <a:buClr>
                  <a:srgbClr val="000000"/>
                </a:buClr>
                <a:buSzPts val="1500"/>
                <a:buFont typeface="Arial"/>
                <a:buNone/>
              </a:pPr>
              <a:r>
                <a:rPr b="1" i="0" lang="ja-JP" sz="1500" u="sng" cap="none" strike="noStrike">
                  <a:solidFill>
                    <a:schemeClr val="lt1"/>
                  </a:solidFill>
                  <a:latin typeface="Meiryo"/>
                  <a:ea typeface="Meiryo"/>
                  <a:cs typeface="Meiryo"/>
                  <a:sym typeface="Meiryo"/>
                  <a:hlinkClick action="ppaction://hlinksldjump" r:id="rId16">
                    <a:extLst>
                      <a:ext uri="{A12FA001-AC4F-418D-AE19-62706E023703}">
                        <ahyp:hlinkClr val="tx"/>
                      </a:ext>
                    </a:extLst>
                  </a:hlinkClick>
                </a:rPr>
                <a:t>画面の基本説明</a:t>
              </a:r>
              <a:endParaRPr b="1" i="0" sz="1500" u="none" cap="none" strike="noStrike">
                <a:solidFill>
                  <a:schemeClr val="lt1"/>
                </a:solidFill>
                <a:latin typeface="Meiryo"/>
                <a:ea typeface="Meiryo"/>
                <a:cs typeface="Meiryo"/>
                <a:sym typeface="Meiryo"/>
              </a:endParaRPr>
            </a:p>
          </p:txBody>
        </p:sp>
        <p:sp>
          <p:nvSpPr>
            <p:cNvPr id="108" name="Google Shape;108;p2"/>
            <p:cNvSpPr txBox="1"/>
            <p:nvPr/>
          </p:nvSpPr>
          <p:spPr>
            <a:xfrm>
              <a:off x="1315021" y="3948413"/>
              <a:ext cx="3910200" cy="519600"/>
            </a:xfrm>
            <a:prstGeom prst="rect">
              <a:avLst/>
            </a:prstGeom>
            <a:noFill/>
            <a:ln>
              <a:noFill/>
            </a:ln>
          </p:spPr>
          <p:txBody>
            <a:bodyPr anchorCtr="0" anchor="t" bIns="0" lIns="0" spcFirstLastPara="1" rIns="0" wrap="square" tIns="285750">
              <a:spAutoFit/>
            </a:bodyPr>
            <a:lstStyle/>
            <a:p>
              <a:pPr indent="0" lvl="0" marL="0" marR="0" rtl="0" algn="l">
                <a:lnSpc>
                  <a:spcPct val="100000"/>
                </a:lnSpc>
                <a:spcBef>
                  <a:spcPts val="0"/>
                </a:spcBef>
                <a:spcAft>
                  <a:spcPts val="0"/>
                </a:spcAft>
                <a:buClr>
                  <a:srgbClr val="000000"/>
                </a:buClr>
                <a:buSzPts val="1500"/>
                <a:buFont typeface="Arial"/>
                <a:buNone/>
              </a:pPr>
              <a:r>
                <a:rPr b="1" i="0" lang="ja-JP" sz="1500" u="sng" cap="none" strike="noStrike">
                  <a:solidFill>
                    <a:schemeClr val="lt1"/>
                  </a:solidFill>
                  <a:latin typeface="Meiryo"/>
                  <a:ea typeface="Meiryo"/>
                  <a:cs typeface="Meiryo"/>
                  <a:sym typeface="Meiryo"/>
                  <a:hlinkClick action="ppaction://hlinksldjump" r:id="rId17">
                    <a:extLst>
                      <a:ext uri="{A12FA001-AC4F-418D-AE19-62706E023703}">
                        <ahyp:hlinkClr val="tx"/>
                      </a:ext>
                    </a:extLst>
                  </a:hlinkClick>
                </a:rPr>
                <a:t>チャットの送信</a:t>
              </a:r>
              <a:endParaRPr b="1" i="0" sz="1500" u="none" cap="none" strike="noStrike">
                <a:solidFill>
                  <a:schemeClr val="lt1"/>
                </a:solidFill>
                <a:latin typeface="Meiryo"/>
                <a:ea typeface="Meiryo"/>
                <a:cs typeface="Meiryo"/>
                <a:sym typeface="Meiryo"/>
              </a:endParaRPr>
            </a:p>
          </p:txBody>
        </p:sp>
        <p:sp>
          <p:nvSpPr>
            <p:cNvPr id="109" name="Google Shape;109;p2"/>
            <p:cNvSpPr txBox="1"/>
            <p:nvPr/>
          </p:nvSpPr>
          <p:spPr>
            <a:xfrm>
              <a:off x="1315026" y="4381725"/>
              <a:ext cx="3910200" cy="519600"/>
            </a:xfrm>
            <a:prstGeom prst="rect">
              <a:avLst/>
            </a:prstGeom>
            <a:noFill/>
            <a:ln>
              <a:noFill/>
            </a:ln>
          </p:spPr>
          <p:txBody>
            <a:bodyPr anchorCtr="0" anchor="t" bIns="0" lIns="0" spcFirstLastPara="1" rIns="0" wrap="square" tIns="285750">
              <a:spAutoFit/>
            </a:bodyPr>
            <a:lstStyle/>
            <a:p>
              <a:pPr indent="0" lvl="0" marL="0" marR="0" rtl="0" algn="l">
                <a:lnSpc>
                  <a:spcPct val="100000"/>
                </a:lnSpc>
                <a:spcBef>
                  <a:spcPts val="0"/>
                </a:spcBef>
                <a:spcAft>
                  <a:spcPts val="0"/>
                </a:spcAft>
                <a:buClr>
                  <a:srgbClr val="000000"/>
                </a:buClr>
                <a:buSzPts val="1500"/>
                <a:buFont typeface="Arial"/>
                <a:buNone/>
              </a:pPr>
              <a:r>
                <a:rPr b="1" i="0" lang="ja-JP" sz="1500" u="sng" cap="none" strike="noStrike">
                  <a:solidFill>
                    <a:schemeClr val="lt1"/>
                  </a:solidFill>
                  <a:latin typeface="Meiryo"/>
                  <a:ea typeface="Meiryo"/>
                  <a:cs typeface="Meiryo"/>
                  <a:sym typeface="Meiryo"/>
                  <a:hlinkClick action="ppaction://hlinksldjump" r:id="rId18">
                    <a:extLst>
                      <a:ext uri="{A12FA001-AC4F-418D-AE19-62706E023703}">
                        <ahyp:hlinkClr val="tx"/>
                      </a:ext>
                    </a:extLst>
                  </a:hlinkClick>
                </a:rPr>
                <a:t>プロンプト作成サポートの使い方</a:t>
              </a:r>
              <a:endParaRPr b="1" i="0" sz="1500" u="none" cap="none" strike="noStrike">
                <a:solidFill>
                  <a:schemeClr val="lt1"/>
                </a:solidFill>
                <a:latin typeface="Meiryo"/>
                <a:ea typeface="Meiryo"/>
                <a:cs typeface="Meiryo"/>
                <a:sym typeface="Meiryo"/>
              </a:endParaRPr>
            </a:p>
          </p:txBody>
        </p:sp>
        <p:sp>
          <p:nvSpPr>
            <p:cNvPr id="110" name="Google Shape;110;p2"/>
            <p:cNvSpPr txBox="1"/>
            <p:nvPr/>
          </p:nvSpPr>
          <p:spPr>
            <a:xfrm>
              <a:off x="1315026" y="4814388"/>
              <a:ext cx="3750600" cy="519600"/>
            </a:xfrm>
            <a:prstGeom prst="rect">
              <a:avLst/>
            </a:prstGeom>
            <a:noFill/>
            <a:ln>
              <a:noFill/>
            </a:ln>
          </p:spPr>
          <p:txBody>
            <a:bodyPr anchorCtr="0" anchor="t" bIns="0" lIns="0" spcFirstLastPara="1" rIns="0" wrap="square" tIns="285750">
              <a:spAutoFit/>
            </a:bodyPr>
            <a:lstStyle/>
            <a:p>
              <a:pPr indent="0" lvl="0" marL="0" marR="0" rtl="0" algn="l">
                <a:lnSpc>
                  <a:spcPct val="100000"/>
                </a:lnSpc>
                <a:spcBef>
                  <a:spcPts val="0"/>
                </a:spcBef>
                <a:spcAft>
                  <a:spcPts val="0"/>
                </a:spcAft>
                <a:buClr>
                  <a:srgbClr val="000000"/>
                </a:buClr>
                <a:buSzPts val="1500"/>
                <a:buFont typeface="Arial"/>
                <a:buNone/>
              </a:pPr>
              <a:r>
                <a:rPr b="1" i="0" lang="ja-JP" sz="1500" u="sng" cap="none" strike="noStrike">
                  <a:solidFill>
                    <a:schemeClr val="lt1"/>
                  </a:solidFill>
                  <a:latin typeface="Meiryo"/>
                  <a:ea typeface="Meiryo"/>
                  <a:cs typeface="Meiryo"/>
                  <a:sym typeface="Meiryo"/>
                  <a:hlinkClick action="ppaction://hlinksldjump" r:id="rId19">
                    <a:extLst>
                      <a:ext uri="{A12FA001-AC4F-418D-AE19-62706E023703}">
                        <ahyp:hlinkClr val="tx"/>
                      </a:ext>
                    </a:extLst>
                  </a:hlinkClick>
                </a:rPr>
                <a:t>モデル変更と特徴</a:t>
              </a:r>
              <a:endParaRPr b="1" i="0" sz="1500" u="none" cap="none" strike="noStrike">
                <a:solidFill>
                  <a:schemeClr val="lt1"/>
                </a:solidFill>
                <a:latin typeface="Meiryo"/>
                <a:ea typeface="Meiryo"/>
                <a:cs typeface="Meiryo"/>
                <a:sym typeface="Meiryo"/>
              </a:endParaRPr>
            </a:p>
          </p:txBody>
        </p:sp>
        <p:sp>
          <p:nvSpPr>
            <p:cNvPr id="111" name="Google Shape;111;p2"/>
            <p:cNvSpPr txBox="1"/>
            <p:nvPr/>
          </p:nvSpPr>
          <p:spPr>
            <a:xfrm>
              <a:off x="1315026" y="5236813"/>
              <a:ext cx="2954400" cy="519600"/>
            </a:xfrm>
            <a:prstGeom prst="rect">
              <a:avLst/>
            </a:prstGeom>
            <a:noFill/>
            <a:ln>
              <a:noFill/>
            </a:ln>
          </p:spPr>
          <p:txBody>
            <a:bodyPr anchorCtr="0" anchor="t" bIns="0" lIns="0" spcFirstLastPara="1" rIns="0" wrap="square" tIns="285750">
              <a:spAutoFit/>
            </a:bodyPr>
            <a:lstStyle/>
            <a:p>
              <a:pPr indent="0" lvl="0" marL="0" marR="0" rtl="0" algn="l">
                <a:lnSpc>
                  <a:spcPct val="100000"/>
                </a:lnSpc>
                <a:spcBef>
                  <a:spcPts val="0"/>
                </a:spcBef>
                <a:spcAft>
                  <a:spcPts val="0"/>
                </a:spcAft>
                <a:buClr>
                  <a:srgbClr val="000000"/>
                </a:buClr>
                <a:buSzPts val="1500"/>
                <a:buFont typeface="Arial"/>
                <a:buNone/>
              </a:pPr>
              <a:r>
                <a:rPr b="1" i="0" lang="ja-JP" sz="1500" u="sng" cap="none" strike="noStrike">
                  <a:solidFill>
                    <a:schemeClr val="lt1"/>
                  </a:solidFill>
                  <a:latin typeface="Meiryo"/>
                  <a:ea typeface="Meiryo"/>
                  <a:cs typeface="Meiryo"/>
                  <a:sym typeface="Meiryo"/>
                  <a:hlinkClick action="ppaction://hlinksldjump" r:id="rId20">
                    <a:extLst>
                      <a:ext uri="{A12FA001-AC4F-418D-AE19-62706E023703}">
                        <ahyp:hlinkClr val="tx"/>
                      </a:ext>
                    </a:extLst>
                  </a:hlinkClick>
                </a:rPr>
                <a:t>ファイル添付</a:t>
              </a:r>
              <a:endParaRPr b="1" i="0" sz="1500" u="none" cap="none" strike="noStrike">
                <a:solidFill>
                  <a:schemeClr val="lt1"/>
                </a:solidFill>
                <a:latin typeface="Meiryo"/>
                <a:ea typeface="Meiryo"/>
                <a:cs typeface="Meiryo"/>
                <a:sym typeface="Meiryo"/>
              </a:endParaRPr>
            </a:p>
          </p:txBody>
        </p:sp>
      </p:grpSp>
      <p:grpSp>
        <p:nvGrpSpPr>
          <p:cNvPr id="112" name="Google Shape;112;p2"/>
          <p:cNvGrpSpPr/>
          <p:nvPr/>
        </p:nvGrpSpPr>
        <p:grpSpPr>
          <a:xfrm>
            <a:off x="6788161" y="4508102"/>
            <a:ext cx="7811075" cy="1712706"/>
            <a:chOff x="904896" y="2246220"/>
            <a:chExt cx="7811075" cy="1712706"/>
          </a:xfrm>
        </p:grpSpPr>
        <p:sp>
          <p:nvSpPr>
            <p:cNvPr id="113" name="Google Shape;113;p2"/>
            <p:cNvSpPr txBox="1"/>
            <p:nvPr/>
          </p:nvSpPr>
          <p:spPr>
            <a:xfrm>
              <a:off x="925871" y="2636450"/>
              <a:ext cx="7790100" cy="519600"/>
            </a:xfrm>
            <a:prstGeom prst="rect">
              <a:avLst/>
            </a:prstGeom>
            <a:noFill/>
            <a:ln>
              <a:noFill/>
            </a:ln>
          </p:spPr>
          <p:txBody>
            <a:bodyPr anchorCtr="0" anchor="t" bIns="0" lIns="0" spcFirstLastPara="1" rIns="0" wrap="square" tIns="285750">
              <a:spAutoFit/>
            </a:bodyPr>
            <a:lstStyle/>
            <a:p>
              <a:pPr indent="0" lvl="0" marL="431165" marR="0" rtl="0" algn="l">
                <a:lnSpc>
                  <a:spcPct val="100000"/>
                </a:lnSpc>
                <a:spcBef>
                  <a:spcPts val="0"/>
                </a:spcBef>
                <a:spcAft>
                  <a:spcPts val="0"/>
                </a:spcAft>
                <a:buClr>
                  <a:srgbClr val="000000"/>
                </a:buClr>
                <a:buSzPts val="1500"/>
                <a:buFont typeface="Arial"/>
                <a:buNone/>
              </a:pPr>
              <a:r>
                <a:rPr b="1" i="0" lang="ja-JP" sz="1500" u="sng" cap="none" strike="noStrike">
                  <a:solidFill>
                    <a:schemeClr val="lt1"/>
                  </a:solidFill>
                  <a:latin typeface="Meiryo"/>
                  <a:ea typeface="Meiryo"/>
                  <a:cs typeface="Meiryo"/>
                  <a:sym typeface="Meiryo"/>
                  <a:hlinkClick action="ppaction://hlinksldjump" r:id="rId21">
                    <a:extLst>
                      <a:ext uri="{A12FA001-AC4F-418D-AE19-62706E023703}">
                        <ahyp:hlinkClr val="tx"/>
                      </a:ext>
                    </a:extLst>
                  </a:hlinkClick>
                </a:rPr>
                <a:t>各ボタンの説明</a:t>
              </a:r>
              <a:endParaRPr b="1" i="0" sz="1500" u="none" cap="none" strike="noStrike">
                <a:solidFill>
                  <a:schemeClr val="lt1"/>
                </a:solidFill>
                <a:latin typeface="Meiryo"/>
                <a:ea typeface="Meiryo"/>
                <a:cs typeface="Meiryo"/>
                <a:sym typeface="Meiryo"/>
              </a:endParaRPr>
            </a:p>
          </p:txBody>
        </p:sp>
        <p:grpSp>
          <p:nvGrpSpPr>
            <p:cNvPr id="114" name="Google Shape;114;p2"/>
            <p:cNvGrpSpPr/>
            <p:nvPr/>
          </p:nvGrpSpPr>
          <p:grpSpPr>
            <a:xfrm>
              <a:off x="904896" y="2246220"/>
              <a:ext cx="7811075" cy="1712706"/>
              <a:chOff x="904896" y="2246220"/>
              <a:chExt cx="7811075" cy="1712706"/>
            </a:xfrm>
          </p:grpSpPr>
          <p:sp>
            <p:nvSpPr>
              <p:cNvPr id="115" name="Google Shape;115;p2"/>
              <p:cNvSpPr txBox="1"/>
              <p:nvPr/>
            </p:nvSpPr>
            <p:spPr>
              <a:xfrm>
                <a:off x="925871" y="3061390"/>
                <a:ext cx="7790100" cy="519600"/>
              </a:xfrm>
              <a:prstGeom prst="rect">
                <a:avLst/>
              </a:prstGeom>
              <a:noFill/>
              <a:ln>
                <a:noFill/>
              </a:ln>
            </p:spPr>
            <p:txBody>
              <a:bodyPr anchorCtr="0" anchor="t" bIns="0" lIns="0" spcFirstLastPara="1" rIns="0" wrap="square" tIns="285750">
                <a:spAutoFit/>
              </a:bodyPr>
              <a:lstStyle/>
              <a:p>
                <a:pPr indent="0" lvl="0" marL="431165" marR="0" rtl="0" algn="l">
                  <a:lnSpc>
                    <a:spcPct val="100000"/>
                  </a:lnSpc>
                  <a:spcBef>
                    <a:spcPts val="0"/>
                  </a:spcBef>
                  <a:spcAft>
                    <a:spcPts val="0"/>
                  </a:spcAft>
                  <a:buClr>
                    <a:srgbClr val="000000"/>
                  </a:buClr>
                  <a:buSzPts val="1500"/>
                  <a:buFont typeface="Arial"/>
                  <a:buNone/>
                </a:pPr>
                <a:r>
                  <a:rPr b="1" i="0" lang="ja-JP" sz="1500" u="sng" cap="none" strike="noStrike">
                    <a:solidFill>
                      <a:schemeClr val="lt1"/>
                    </a:solidFill>
                    <a:latin typeface="Meiryo"/>
                    <a:ea typeface="Meiryo"/>
                    <a:cs typeface="Meiryo"/>
                    <a:sym typeface="Meiryo"/>
                    <a:hlinkClick action="ppaction://hlinksldjump" r:id="rId22">
                      <a:extLst>
                        <a:ext uri="{A12FA001-AC4F-418D-AE19-62706E023703}">
                          <ahyp:hlinkClr val="tx"/>
                        </a:ext>
                      </a:extLst>
                    </a:hlinkClick>
                  </a:rPr>
                  <a:t>用語について</a:t>
                </a:r>
                <a:endParaRPr b="1" i="0" sz="1500" u="none" cap="none" strike="noStrike">
                  <a:solidFill>
                    <a:schemeClr val="lt1"/>
                  </a:solidFill>
                  <a:latin typeface="Meiryo"/>
                  <a:ea typeface="Meiryo"/>
                  <a:cs typeface="Meiryo"/>
                  <a:sym typeface="Meiryo"/>
                </a:endParaRPr>
              </a:p>
            </p:txBody>
          </p:sp>
          <p:sp>
            <p:nvSpPr>
              <p:cNvPr id="116" name="Google Shape;116;p2"/>
              <p:cNvSpPr txBox="1"/>
              <p:nvPr/>
            </p:nvSpPr>
            <p:spPr>
              <a:xfrm>
                <a:off x="904896" y="3439326"/>
                <a:ext cx="7790100" cy="519600"/>
              </a:xfrm>
              <a:prstGeom prst="rect">
                <a:avLst/>
              </a:prstGeom>
              <a:noFill/>
              <a:ln>
                <a:noFill/>
              </a:ln>
            </p:spPr>
            <p:txBody>
              <a:bodyPr anchorCtr="0" anchor="t" bIns="0" lIns="0" spcFirstLastPara="1" rIns="0" wrap="square" tIns="285750">
                <a:spAutoFit/>
              </a:bodyPr>
              <a:lstStyle/>
              <a:p>
                <a:pPr indent="0" lvl="0" marL="431165" marR="0" rtl="0" algn="l">
                  <a:lnSpc>
                    <a:spcPct val="100000"/>
                  </a:lnSpc>
                  <a:spcBef>
                    <a:spcPts val="0"/>
                  </a:spcBef>
                  <a:spcAft>
                    <a:spcPts val="0"/>
                  </a:spcAft>
                  <a:buClr>
                    <a:srgbClr val="000000"/>
                  </a:buClr>
                  <a:buSzPts val="1500"/>
                  <a:buFont typeface="Arial"/>
                  <a:buNone/>
                </a:pPr>
                <a:r>
                  <a:rPr b="1" i="0" lang="ja-JP" sz="1500" u="sng" cap="none" strike="noStrike">
                    <a:solidFill>
                      <a:schemeClr val="lt1"/>
                    </a:solidFill>
                    <a:latin typeface="Meiryo"/>
                    <a:ea typeface="Meiryo"/>
                    <a:cs typeface="Meiryo"/>
                    <a:sym typeface="Meiryo"/>
                    <a:hlinkClick action="ppaction://hlinksldjump" r:id="rId23">
                      <a:extLst>
                        <a:ext uri="{A12FA001-AC4F-418D-AE19-62706E023703}">
                          <ahyp:hlinkClr val="tx"/>
                        </a:ext>
                      </a:extLst>
                    </a:hlinkClick>
                  </a:rPr>
                  <a:t>ナレフルチャット利用時の注意点</a:t>
                </a:r>
                <a:endParaRPr b="1" i="0" sz="1500" u="none" cap="none" strike="noStrike">
                  <a:solidFill>
                    <a:schemeClr val="lt1"/>
                  </a:solidFill>
                  <a:latin typeface="Meiryo"/>
                  <a:ea typeface="Meiryo"/>
                  <a:cs typeface="Meiryo"/>
                  <a:sym typeface="Meiryo"/>
                </a:endParaRPr>
              </a:p>
            </p:txBody>
          </p:sp>
          <p:sp>
            <p:nvSpPr>
              <p:cNvPr id="117" name="Google Shape;117;p2"/>
              <p:cNvSpPr txBox="1"/>
              <p:nvPr/>
            </p:nvSpPr>
            <p:spPr>
              <a:xfrm>
                <a:off x="925871" y="2246220"/>
                <a:ext cx="7790100" cy="565800"/>
              </a:xfrm>
              <a:prstGeom prst="rect">
                <a:avLst/>
              </a:prstGeom>
              <a:noFill/>
              <a:ln>
                <a:noFill/>
              </a:ln>
            </p:spPr>
            <p:txBody>
              <a:bodyPr anchorCtr="0" anchor="t" bIns="0" lIns="0" spcFirstLastPara="1" rIns="0" wrap="square" tIns="285750">
                <a:spAutoFit/>
              </a:bodyPr>
              <a:lstStyle/>
              <a:p>
                <a:pPr indent="0" lvl="0" marL="12700" marR="0" rtl="0" algn="l">
                  <a:lnSpc>
                    <a:spcPct val="100000"/>
                  </a:lnSpc>
                  <a:spcBef>
                    <a:spcPts val="0"/>
                  </a:spcBef>
                  <a:spcAft>
                    <a:spcPts val="0"/>
                  </a:spcAft>
                  <a:buClr>
                    <a:srgbClr val="000000"/>
                  </a:buClr>
                  <a:buSzPts val="1800"/>
                  <a:buFont typeface="Arial"/>
                  <a:buNone/>
                </a:pPr>
                <a:r>
                  <a:rPr b="1" i="0" lang="ja-JP" sz="1800" u="sng" cap="none" strike="noStrike">
                    <a:solidFill>
                      <a:schemeClr val="lt1"/>
                    </a:solidFill>
                    <a:latin typeface="Meiryo"/>
                    <a:ea typeface="Meiryo"/>
                    <a:cs typeface="Meiryo"/>
                    <a:sym typeface="Meiryo"/>
                    <a:hlinkClick action="ppaction://hlinksldjump" r:id="rId24">
                      <a:extLst>
                        <a:ext uri="{A12FA001-AC4F-418D-AE19-62706E023703}">
                          <ahyp:hlinkClr val="tx"/>
                        </a:ext>
                      </a:extLst>
                    </a:hlinkClick>
                  </a:rPr>
                  <a:t>06.その他</a:t>
                </a:r>
                <a:endParaRPr i="0" sz="1800" u="none" cap="none" strike="noStrike">
                  <a:solidFill>
                    <a:schemeClr val="lt1"/>
                  </a:solidFill>
                  <a:latin typeface="Meiryo"/>
                  <a:ea typeface="Meiryo"/>
                  <a:cs typeface="Meiryo"/>
                  <a:sym typeface="Meiryo"/>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15"/>
          <p:cNvSpPr txBox="1"/>
          <p:nvPr/>
        </p:nvSpPr>
        <p:spPr>
          <a:xfrm>
            <a:off x="437489" y="2805752"/>
            <a:ext cx="1696111" cy="1246495"/>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3E3A39"/>
              </a:buClr>
              <a:buSzPts val="8000"/>
              <a:buFont typeface="Meiryo"/>
              <a:buNone/>
            </a:pPr>
            <a:r>
              <a:rPr b="1" i="0" lang="ja-JP" sz="8000" u="none" cap="none" strike="noStrike">
                <a:solidFill>
                  <a:srgbClr val="3E3A39"/>
                </a:solidFill>
                <a:latin typeface="Meiryo"/>
                <a:ea typeface="Meiryo"/>
                <a:cs typeface="Meiryo"/>
                <a:sym typeface="Meiryo"/>
              </a:rPr>
              <a:t>06</a:t>
            </a:r>
            <a:endParaRPr b="0" i="0" sz="1400" u="none" cap="none" strike="noStrike">
              <a:solidFill>
                <a:srgbClr val="000000"/>
              </a:solidFill>
              <a:latin typeface="Arial"/>
              <a:ea typeface="Arial"/>
              <a:cs typeface="Arial"/>
              <a:sym typeface="Arial"/>
            </a:endParaRPr>
          </a:p>
        </p:txBody>
      </p:sp>
      <p:sp>
        <p:nvSpPr>
          <p:cNvPr id="409" name="Google Shape;409;p15"/>
          <p:cNvSpPr txBox="1"/>
          <p:nvPr/>
        </p:nvSpPr>
        <p:spPr>
          <a:xfrm>
            <a:off x="3427677" y="2959640"/>
            <a:ext cx="8326833" cy="938719"/>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chemeClr val="lt1"/>
              </a:buClr>
              <a:buSzPts val="6000"/>
              <a:buFont typeface="Meiryo"/>
              <a:buNone/>
            </a:pPr>
            <a:r>
              <a:rPr b="1" i="0" lang="ja-JP" sz="6000" u="none" cap="none" strike="noStrike">
                <a:solidFill>
                  <a:schemeClr val="lt1"/>
                </a:solidFill>
                <a:latin typeface="Meiryo"/>
                <a:ea typeface="Meiryo"/>
                <a:cs typeface="Meiryo"/>
                <a:sym typeface="Meiryo"/>
              </a:rPr>
              <a:t>その他</a:t>
            </a:r>
            <a:endParaRPr b="1" i="0" sz="6000" u="none" cap="none" strike="noStrike">
              <a:solidFill>
                <a:schemeClr val="lt1"/>
              </a:solidFill>
              <a:latin typeface="Meiryo"/>
              <a:ea typeface="Meiryo"/>
              <a:cs typeface="Meiryo"/>
              <a:sym typeface="Meiryo"/>
            </a:endParaRPr>
          </a:p>
        </p:txBody>
      </p:sp>
      <p:sp>
        <p:nvSpPr>
          <p:cNvPr id="410" name="Google Shape;410;p15"/>
          <p:cNvSpPr txBox="1"/>
          <p:nvPr>
            <p:ph idx="12" type="sldNum"/>
          </p:nvPr>
        </p:nvSpPr>
        <p:spPr>
          <a:xfrm>
            <a:off x="11737801" y="6587600"/>
            <a:ext cx="394800" cy="292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r>
              <a:rPr b="1" lang="ja-JP">
                <a:solidFill>
                  <a:schemeClr val="lt1"/>
                </a:solidFill>
              </a:rPr>
              <a:t>18</a:t>
            </a:r>
            <a:endParaRPr b="1">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5"/>
          <p:cNvSpPr txBox="1"/>
          <p:nvPr/>
        </p:nvSpPr>
        <p:spPr>
          <a:xfrm>
            <a:off x="285088" y="276925"/>
            <a:ext cx="9758071" cy="40011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500"/>
              <a:buFont typeface="Meiryo"/>
              <a:buNone/>
            </a:pPr>
            <a:r>
              <a:rPr b="1" i="1" lang="ja-JP" sz="2500" u="none" cap="none" strike="noStrike">
                <a:solidFill>
                  <a:srgbClr val="FFFFFF"/>
                </a:solidFill>
                <a:latin typeface="Meiryo"/>
                <a:ea typeface="Meiryo"/>
                <a:cs typeface="Meiryo"/>
                <a:sym typeface="Meiryo"/>
              </a:rPr>
              <a:t>各ボタンの説明 </a:t>
            </a:r>
            <a:r>
              <a:rPr b="1" i="0" lang="ja-JP" sz="1200" u="none" cap="none" strike="noStrike">
                <a:solidFill>
                  <a:srgbClr val="FFFFFF"/>
                </a:solidFill>
                <a:latin typeface="Meiryo"/>
                <a:ea typeface="Meiryo"/>
                <a:cs typeface="Meiryo"/>
                <a:sym typeface="Meiryo"/>
              </a:rPr>
              <a:t> </a:t>
            </a:r>
            <a:endParaRPr b="1" i="1" sz="1200" u="none" cap="none" strike="noStrike">
              <a:solidFill>
                <a:srgbClr val="FFFFFF"/>
              </a:solidFill>
              <a:latin typeface="Meiryo"/>
              <a:ea typeface="Meiryo"/>
              <a:cs typeface="Meiryo"/>
              <a:sym typeface="Meiryo"/>
            </a:endParaRPr>
          </a:p>
        </p:txBody>
      </p:sp>
      <p:grpSp>
        <p:nvGrpSpPr>
          <p:cNvPr id="416" name="Google Shape;416;p35"/>
          <p:cNvGrpSpPr/>
          <p:nvPr/>
        </p:nvGrpSpPr>
        <p:grpSpPr>
          <a:xfrm>
            <a:off x="8406276" y="934543"/>
            <a:ext cx="3210671" cy="5722733"/>
            <a:chOff x="7049927" y="988350"/>
            <a:chExt cx="3411757" cy="5722733"/>
          </a:xfrm>
        </p:grpSpPr>
        <p:pic>
          <p:nvPicPr>
            <p:cNvPr id="417" name="Google Shape;417;p35"/>
            <p:cNvPicPr preferRelativeResize="0"/>
            <p:nvPr/>
          </p:nvPicPr>
          <p:blipFill rotWithShape="1">
            <a:blip r:embed="rId3">
              <a:alphaModFix/>
            </a:blip>
            <a:srcRect b="0" l="0" r="0" t="0"/>
            <a:stretch/>
          </p:blipFill>
          <p:spPr>
            <a:xfrm>
              <a:off x="7049927" y="988350"/>
              <a:ext cx="3411757" cy="5722733"/>
            </a:xfrm>
            <a:prstGeom prst="rect">
              <a:avLst/>
            </a:prstGeom>
            <a:noFill/>
            <a:ln>
              <a:noFill/>
            </a:ln>
          </p:spPr>
        </p:pic>
        <p:sp>
          <p:nvSpPr>
            <p:cNvPr id="418" name="Google Shape;418;p35"/>
            <p:cNvSpPr txBox="1"/>
            <p:nvPr/>
          </p:nvSpPr>
          <p:spPr>
            <a:xfrm>
              <a:off x="7698721" y="1305944"/>
              <a:ext cx="2684700" cy="4898100"/>
            </a:xfrm>
            <a:prstGeom prst="rect">
              <a:avLst/>
            </a:prstGeom>
            <a:noFill/>
            <a:ln>
              <a:noFill/>
            </a:ln>
          </p:spPr>
          <p:txBody>
            <a:bodyPr anchorCtr="0" anchor="t" bIns="0" lIns="0" spcFirstLastPara="1" rIns="0" wrap="square" tIns="285750">
              <a:spAutoFit/>
            </a:bodyPr>
            <a:lstStyle/>
            <a:p>
              <a:pPr indent="0" lvl="0" marL="12700" marR="0" rtl="0" algn="l">
                <a:lnSpc>
                  <a:spcPct val="115000"/>
                </a:lnSpc>
                <a:spcBef>
                  <a:spcPts val="0"/>
                </a:spcBef>
                <a:spcAft>
                  <a:spcPts val="0"/>
                </a:spcAft>
                <a:buClr>
                  <a:srgbClr val="000000"/>
                </a:buClr>
                <a:buSzPts val="1200"/>
                <a:buFont typeface="Arial"/>
                <a:buNone/>
              </a:pPr>
              <a:r>
                <a:rPr b="1" i="0" lang="ja-JP" sz="1200" u="none" cap="none" strike="noStrike">
                  <a:solidFill>
                    <a:srgbClr val="404040"/>
                  </a:solidFill>
                  <a:latin typeface="Meiryo"/>
                  <a:ea typeface="Meiryo"/>
                  <a:cs typeface="Meiryo"/>
                  <a:sym typeface="Meiryo"/>
                </a:rPr>
                <a:t>①プロンプトを入力</a:t>
              </a:r>
              <a:endParaRPr b="0" i="0" sz="1400" u="none" cap="none" strike="noStrike">
                <a:solidFill>
                  <a:srgbClr val="404040"/>
                </a:solidFill>
                <a:latin typeface="Arial"/>
                <a:ea typeface="Arial"/>
                <a:cs typeface="Arial"/>
                <a:sym typeface="Arial"/>
              </a:endParaRPr>
            </a:p>
            <a:p>
              <a:pPr indent="0" lvl="0" marL="12700" marR="0" rtl="0" algn="l">
                <a:lnSpc>
                  <a:spcPct val="115000"/>
                </a:lnSpc>
                <a:spcBef>
                  <a:spcPts val="500"/>
                </a:spcBef>
                <a:spcAft>
                  <a:spcPts val="0"/>
                </a:spcAft>
                <a:buClr>
                  <a:srgbClr val="000000"/>
                </a:buClr>
                <a:buSzPts val="1200"/>
                <a:buFont typeface="Arial"/>
                <a:buNone/>
              </a:pPr>
              <a:r>
                <a:rPr b="1" i="0" lang="ja-JP" sz="1200" u="none" cap="none" strike="noStrike">
                  <a:solidFill>
                    <a:srgbClr val="404040"/>
                  </a:solidFill>
                  <a:latin typeface="Meiryo"/>
                  <a:ea typeface="Meiryo"/>
                  <a:cs typeface="Meiryo"/>
                  <a:sym typeface="Meiryo"/>
                </a:rPr>
                <a:t>②AIモデルの選択</a:t>
              </a:r>
              <a:endParaRPr b="0" i="0" sz="1400" u="none" cap="none" strike="noStrike">
                <a:solidFill>
                  <a:srgbClr val="404040"/>
                </a:solidFill>
                <a:latin typeface="Arial"/>
                <a:ea typeface="Arial"/>
                <a:cs typeface="Arial"/>
                <a:sym typeface="Arial"/>
              </a:endParaRPr>
            </a:p>
            <a:p>
              <a:pPr indent="0" lvl="0" marL="12700" marR="0" rtl="0" algn="l">
                <a:lnSpc>
                  <a:spcPct val="115000"/>
                </a:lnSpc>
                <a:spcBef>
                  <a:spcPts val="500"/>
                </a:spcBef>
                <a:spcAft>
                  <a:spcPts val="0"/>
                </a:spcAft>
                <a:buClr>
                  <a:srgbClr val="000000"/>
                </a:buClr>
                <a:buSzPts val="1200"/>
                <a:buFont typeface="Arial"/>
                <a:buNone/>
              </a:pPr>
              <a:r>
                <a:rPr b="1" i="0" lang="ja-JP" sz="1200" u="none" cap="none" strike="noStrike">
                  <a:solidFill>
                    <a:srgbClr val="404040"/>
                  </a:solidFill>
                  <a:latin typeface="Meiryo"/>
                  <a:ea typeface="Meiryo"/>
                  <a:cs typeface="Meiryo"/>
                  <a:sym typeface="Meiryo"/>
                </a:rPr>
                <a:t>③ファイルの添付</a:t>
              </a:r>
              <a:endParaRPr b="0" i="0" sz="1400" u="none" cap="none" strike="noStrike">
                <a:solidFill>
                  <a:srgbClr val="404040"/>
                </a:solidFill>
                <a:latin typeface="Arial"/>
                <a:ea typeface="Arial"/>
                <a:cs typeface="Arial"/>
                <a:sym typeface="Arial"/>
              </a:endParaRPr>
            </a:p>
            <a:p>
              <a:pPr indent="0" lvl="0" marL="12700" marR="0" rtl="0" algn="l">
                <a:lnSpc>
                  <a:spcPct val="115000"/>
                </a:lnSpc>
                <a:spcBef>
                  <a:spcPts val="500"/>
                </a:spcBef>
                <a:spcAft>
                  <a:spcPts val="0"/>
                </a:spcAft>
                <a:buClr>
                  <a:srgbClr val="000000"/>
                </a:buClr>
                <a:buSzPts val="1200"/>
                <a:buFont typeface="Arial"/>
                <a:buNone/>
              </a:pPr>
              <a:r>
                <a:rPr b="1" i="0" lang="ja-JP" sz="1200" u="none" cap="none" strike="noStrike">
                  <a:solidFill>
                    <a:srgbClr val="404040"/>
                  </a:solidFill>
                  <a:latin typeface="Meiryo"/>
                  <a:ea typeface="Meiryo"/>
                  <a:cs typeface="Meiryo"/>
                  <a:sym typeface="Meiryo"/>
                </a:rPr>
                <a:t>④エージェント選択</a:t>
              </a:r>
              <a:endParaRPr b="0" i="0" sz="1400" u="none" cap="none" strike="noStrike">
                <a:solidFill>
                  <a:srgbClr val="404040"/>
                </a:solidFill>
                <a:latin typeface="Arial"/>
                <a:ea typeface="Arial"/>
                <a:cs typeface="Arial"/>
                <a:sym typeface="Arial"/>
              </a:endParaRPr>
            </a:p>
            <a:p>
              <a:pPr indent="0" lvl="0" marL="12700" marR="0" rtl="0" algn="l">
                <a:lnSpc>
                  <a:spcPct val="115000"/>
                </a:lnSpc>
                <a:spcBef>
                  <a:spcPts val="500"/>
                </a:spcBef>
                <a:spcAft>
                  <a:spcPts val="0"/>
                </a:spcAft>
                <a:buClr>
                  <a:srgbClr val="000000"/>
                </a:buClr>
                <a:buSzPts val="1200"/>
                <a:buFont typeface="Arial"/>
                <a:buNone/>
              </a:pPr>
              <a:r>
                <a:rPr b="1" i="0" lang="ja-JP" sz="1200" u="none" cap="none" strike="noStrike">
                  <a:solidFill>
                    <a:srgbClr val="404040"/>
                  </a:solidFill>
                  <a:latin typeface="Meiryo"/>
                  <a:ea typeface="Meiryo"/>
                  <a:cs typeface="Meiryo"/>
                  <a:sym typeface="Meiryo"/>
                </a:rPr>
                <a:t>⑤ライブラリ選択</a:t>
              </a:r>
              <a:endParaRPr b="0" i="0" sz="1400" u="none" cap="none" strike="noStrike">
                <a:solidFill>
                  <a:srgbClr val="404040"/>
                </a:solidFill>
                <a:latin typeface="Arial"/>
                <a:ea typeface="Arial"/>
                <a:cs typeface="Arial"/>
                <a:sym typeface="Arial"/>
              </a:endParaRPr>
            </a:p>
            <a:p>
              <a:pPr indent="0" lvl="0" marL="12700" marR="0" rtl="0" algn="l">
                <a:lnSpc>
                  <a:spcPct val="115000"/>
                </a:lnSpc>
                <a:spcBef>
                  <a:spcPts val="500"/>
                </a:spcBef>
                <a:spcAft>
                  <a:spcPts val="0"/>
                </a:spcAft>
                <a:buClr>
                  <a:srgbClr val="000000"/>
                </a:buClr>
                <a:buSzPts val="1200"/>
                <a:buFont typeface="Arial"/>
                <a:buNone/>
              </a:pPr>
              <a:r>
                <a:rPr b="1" i="0" lang="ja-JP" sz="1200" u="none" cap="none" strike="noStrike">
                  <a:solidFill>
                    <a:srgbClr val="404040"/>
                  </a:solidFill>
                  <a:latin typeface="Meiryo"/>
                  <a:ea typeface="Meiryo"/>
                  <a:cs typeface="Meiryo"/>
                  <a:sym typeface="Meiryo"/>
                </a:rPr>
                <a:t>⑥WEB検索</a:t>
              </a:r>
              <a:endParaRPr b="0" i="0" sz="1400" u="none" cap="none" strike="noStrike">
                <a:solidFill>
                  <a:srgbClr val="404040"/>
                </a:solidFill>
                <a:latin typeface="Arial"/>
                <a:ea typeface="Arial"/>
                <a:cs typeface="Arial"/>
                <a:sym typeface="Arial"/>
              </a:endParaRPr>
            </a:p>
            <a:p>
              <a:pPr indent="0" lvl="0" marL="12700" marR="0" rtl="0" algn="l">
                <a:lnSpc>
                  <a:spcPct val="115000"/>
                </a:lnSpc>
                <a:spcBef>
                  <a:spcPts val="500"/>
                </a:spcBef>
                <a:spcAft>
                  <a:spcPts val="0"/>
                </a:spcAft>
                <a:buClr>
                  <a:srgbClr val="000000"/>
                </a:buClr>
                <a:buSzPts val="1200"/>
                <a:buFont typeface="Arial"/>
                <a:buNone/>
              </a:pPr>
              <a:r>
                <a:rPr b="1" i="0" lang="ja-JP" sz="1200" u="none" cap="none" strike="noStrike">
                  <a:solidFill>
                    <a:srgbClr val="404040"/>
                  </a:solidFill>
                  <a:latin typeface="Meiryo"/>
                  <a:ea typeface="Meiryo"/>
                  <a:cs typeface="Meiryo"/>
                  <a:sym typeface="Meiryo"/>
                </a:rPr>
                <a:t>⑦新規チャット</a:t>
              </a:r>
              <a:endParaRPr b="1" i="0" sz="1200" u="none" cap="none" strike="noStrike">
                <a:solidFill>
                  <a:srgbClr val="404040"/>
                </a:solidFill>
                <a:latin typeface="Meiryo"/>
                <a:ea typeface="Meiryo"/>
                <a:cs typeface="Meiryo"/>
                <a:sym typeface="Meiryo"/>
              </a:endParaRPr>
            </a:p>
            <a:p>
              <a:pPr indent="0" lvl="0" marL="12700" marR="0" rtl="0" algn="l">
                <a:lnSpc>
                  <a:spcPct val="115000"/>
                </a:lnSpc>
                <a:spcBef>
                  <a:spcPts val="500"/>
                </a:spcBef>
                <a:spcAft>
                  <a:spcPts val="0"/>
                </a:spcAft>
                <a:buClr>
                  <a:srgbClr val="000000"/>
                </a:buClr>
                <a:buSzPts val="1200"/>
                <a:buFont typeface="Arial"/>
                <a:buNone/>
              </a:pPr>
              <a:r>
                <a:rPr b="1" i="0" lang="ja-JP" sz="1200" u="none" cap="none" strike="noStrike">
                  <a:solidFill>
                    <a:srgbClr val="404040"/>
                  </a:solidFill>
                  <a:latin typeface="Meiryo"/>
                  <a:ea typeface="Meiryo"/>
                  <a:cs typeface="Meiryo"/>
                  <a:sym typeface="Meiryo"/>
                </a:rPr>
                <a:t>⑧ワークスペース</a:t>
              </a:r>
              <a:endParaRPr b="1" i="0" sz="1200" u="none" cap="none" strike="noStrike">
                <a:solidFill>
                  <a:srgbClr val="404040"/>
                </a:solidFill>
                <a:latin typeface="Meiryo"/>
                <a:ea typeface="Meiryo"/>
                <a:cs typeface="Meiryo"/>
                <a:sym typeface="Meiryo"/>
              </a:endParaRPr>
            </a:p>
            <a:p>
              <a:pPr indent="0" lvl="0" marL="12700" marR="0" rtl="0" algn="l">
                <a:lnSpc>
                  <a:spcPct val="115000"/>
                </a:lnSpc>
                <a:spcBef>
                  <a:spcPts val="500"/>
                </a:spcBef>
                <a:spcAft>
                  <a:spcPts val="0"/>
                </a:spcAft>
                <a:buClr>
                  <a:srgbClr val="000000"/>
                </a:buClr>
                <a:buSzPts val="1200"/>
                <a:buFont typeface="Arial"/>
                <a:buNone/>
              </a:pPr>
              <a:r>
                <a:rPr b="1" i="0" lang="ja-JP" sz="1200" u="none" cap="none" strike="noStrike">
                  <a:solidFill>
                    <a:srgbClr val="404040"/>
                  </a:solidFill>
                  <a:latin typeface="Meiryo"/>
                  <a:ea typeface="Meiryo"/>
                  <a:cs typeface="Meiryo"/>
                  <a:sym typeface="Meiryo"/>
                </a:rPr>
                <a:t>⑨チャット履歴</a:t>
              </a:r>
              <a:endParaRPr b="1" i="0" sz="1200" u="none" cap="none" strike="noStrike">
                <a:solidFill>
                  <a:srgbClr val="404040"/>
                </a:solidFill>
                <a:latin typeface="Meiryo"/>
                <a:ea typeface="Meiryo"/>
                <a:cs typeface="Meiryo"/>
                <a:sym typeface="Meiryo"/>
              </a:endParaRPr>
            </a:p>
            <a:p>
              <a:pPr indent="0" lvl="0" marL="12700" marR="0" rtl="0" algn="l">
                <a:lnSpc>
                  <a:spcPct val="115000"/>
                </a:lnSpc>
                <a:spcBef>
                  <a:spcPts val="500"/>
                </a:spcBef>
                <a:spcAft>
                  <a:spcPts val="0"/>
                </a:spcAft>
                <a:buClr>
                  <a:srgbClr val="000000"/>
                </a:buClr>
                <a:buSzPts val="1200"/>
                <a:buFont typeface="Arial"/>
                <a:buNone/>
              </a:pPr>
              <a:r>
                <a:rPr b="1" i="0" lang="ja-JP" sz="1200" u="none" cap="none" strike="noStrike">
                  <a:solidFill>
                    <a:srgbClr val="404040"/>
                  </a:solidFill>
                  <a:latin typeface="Meiryo"/>
                  <a:ea typeface="Meiryo"/>
                  <a:cs typeface="Meiryo"/>
                  <a:sym typeface="Meiryo"/>
                </a:rPr>
                <a:t>⑩議事録生成</a:t>
              </a:r>
              <a:endParaRPr b="1" i="0" sz="1200" u="none" cap="none" strike="noStrike">
                <a:solidFill>
                  <a:srgbClr val="404040"/>
                </a:solidFill>
                <a:latin typeface="Meiryo"/>
                <a:ea typeface="Meiryo"/>
                <a:cs typeface="Meiryo"/>
                <a:sym typeface="Meiryo"/>
              </a:endParaRPr>
            </a:p>
            <a:p>
              <a:pPr indent="0" lvl="0" marL="12700" marR="0" rtl="0" algn="l">
                <a:lnSpc>
                  <a:spcPct val="115000"/>
                </a:lnSpc>
                <a:spcBef>
                  <a:spcPts val="500"/>
                </a:spcBef>
                <a:spcAft>
                  <a:spcPts val="0"/>
                </a:spcAft>
                <a:buClr>
                  <a:srgbClr val="000000"/>
                </a:buClr>
                <a:buSzPts val="1200"/>
                <a:buFont typeface="Arial"/>
                <a:buNone/>
              </a:pPr>
              <a:r>
                <a:rPr b="1" i="0" lang="ja-JP" sz="1200" u="none" cap="none" strike="noStrike">
                  <a:solidFill>
                    <a:srgbClr val="404040"/>
                  </a:solidFill>
                  <a:latin typeface="Meiryo"/>
                  <a:ea typeface="Meiryo"/>
                  <a:cs typeface="Meiryo"/>
                  <a:sym typeface="Meiryo"/>
                </a:rPr>
                <a:t>⑪画像生成</a:t>
              </a:r>
              <a:endParaRPr b="1" i="0" sz="1200" u="none" cap="none" strike="noStrike">
                <a:solidFill>
                  <a:srgbClr val="404040"/>
                </a:solidFill>
                <a:latin typeface="Meiryo"/>
                <a:ea typeface="Meiryo"/>
                <a:cs typeface="Meiryo"/>
                <a:sym typeface="Meiryo"/>
              </a:endParaRPr>
            </a:p>
            <a:p>
              <a:pPr indent="0" lvl="0" marL="12700" marR="0" rtl="0" algn="l">
                <a:lnSpc>
                  <a:spcPct val="115000"/>
                </a:lnSpc>
                <a:spcBef>
                  <a:spcPts val="500"/>
                </a:spcBef>
                <a:spcAft>
                  <a:spcPts val="0"/>
                </a:spcAft>
                <a:buClr>
                  <a:srgbClr val="000000"/>
                </a:buClr>
                <a:buSzPts val="1200"/>
                <a:buFont typeface="Arial"/>
                <a:buNone/>
              </a:pPr>
              <a:r>
                <a:rPr b="1" i="0" lang="ja-JP" sz="1200" u="none" cap="none" strike="noStrike">
                  <a:solidFill>
                    <a:srgbClr val="404040"/>
                  </a:solidFill>
                  <a:latin typeface="Meiryo"/>
                  <a:ea typeface="Meiryo"/>
                  <a:cs typeface="Meiryo"/>
                  <a:sym typeface="Meiryo"/>
                </a:rPr>
                <a:t>⑫メニュー</a:t>
              </a:r>
              <a:endParaRPr b="1" i="0" sz="1200" u="none" cap="none" strike="noStrike">
                <a:solidFill>
                  <a:srgbClr val="404040"/>
                </a:solidFill>
                <a:latin typeface="Meiryo"/>
                <a:ea typeface="Meiryo"/>
                <a:cs typeface="Meiryo"/>
                <a:sym typeface="Meiryo"/>
              </a:endParaRPr>
            </a:p>
            <a:p>
              <a:pPr indent="0" lvl="0" marL="12700" marR="0" rtl="0" algn="l">
                <a:lnSpc>
                  <a:spcPct val="115000"/>
                </a:lnSpc>
                <a:spcBef>
                  <a:spcPts val="500"/>
                </a:spcBef>
                <a:spcAft>
                  <a:spcPts val="0"/>
                </a:spcAft>
                <a:buClr>
                  <a:srgbClr val="000000"/>
                </a:buClr>
                <a:buSzPts val="1200"/>
                <a:buFont typeface="Arial"/>
                <a:buNone/>
              </a:pPr>
              <a:r>
                <a:rPr b="1" i="0" lang="ja-JP" sz="1200" u="none" cap="none" strike="noStrike">
                  <a:solidFill>
                    <a:srgbClr val="404040"/>
                  </a:solidFill>
                  <a:latin typeface="Meiryo"/>
                  <a:ea typeface="Meiryo"/>
                  <a:cs typeface="Meiryo"/>
                  <a:sym typeface="Meiryo"/>
                </a:rPr>
                <a:t>⑬ユーザ設定</a:t>
              </a:r>
              <a:endParaRPr b="0" i="0" sz="1400" u="none" cap="none" strike="noStrike">
                <a:solidFill>
                  <a:srgbClr val="404040"/>
                </a:solidFill>
                <a:latin typeface="Arial"/>
                <a:ea typeface="Arial"/>
                <a:cs typeface="Arial"/>
                <a:sym typeface="Arial"/>
              </a:endParaRPr>
            </a:p>
            <a:p>
              <a:pPr indent="0" lvl="0" marL="12700" marR="0" rtl="0" algn="l">
                <a:lnSpc>
                  <a:spcPct val="115000"/>
                </a:lnSpc>
                <a:spcBef>
                  <a:spcPts val="500"/>
                </a:spcBef>
                <a:spcAft>
                  <a:spcPts val="0"/>
                </a:spcAft>
                <a:buClr>
                  <a:srgbClr val="000000"/>
                </a:buClr>
                <a:buSzPts val="1200"/>
                <a:buFont typeface="Arial"/>
                <a:buNone/>
              </a:pPr>
              <a:r>
                <a:rPr b="1" i="0" lang="ja-JP" sz="1200" u="none" cap="none" strike="noStrike">
                  <a:solidFill>
                    <a:srgbClr val="404040"/>
                  </a:solidFill>
                  <a:latin typeface="Meiryo"/>
                  <a:ea typeface="Meiryo"/>
                  <a:cs typeface="Meiryo"/>
                  <a:sym typeface="Meiryo"/>
                </a:rPr>
                <a:t>⑭公式コンテンツ</a:t>
              </a:r>
              <a:endParaRPr b="1" i="0" sz="1200" u="none" cap="none" strike="noStrike">
                <a:solidFill>
                  <a:srgbClr val="404040"/>
                </a:solidFill>
                <a:latin typeface="Meiryo"/>
                <a:ea typeface="Meiryo"/>
                <a:cs typeface="Meiryo"/>
                <a:sym typeface="Meiryo"/>
              </a:endParaRPr>
            </a:p>
            <a:p>
              <a:pPr indent="0" lvl="0" marL="12700" marR="0" rtl="0" algn="l">
                <a:lnSpc>
                  <a:spcPct val="115000"/>
                </a:lnSpc>
                <a:spcBef>
                  <a:spcPts val="500"/>
                </a:spcBef>
                <a:spcAft>
                  <a:spcPts val="0"/>
                </a:spcAft>
                <a:buClr>
                  <a:srgbClr val="000000"/>
                </a:buClr>
                <a:buSzPts val="1200"/>
                <a:buFont typeface="Arial"/>
                <a:buNone/>
              </a:pPr>
              <a:r>
                <a:rPr b="1" i="0" lang="ja-JP" sz="1200" u="none" cap="none" strike="noStrike">
                  <a:solidFill>
                    <a:srgbClr val="404040"/>
                  </a:solidFill>
                  <a:latin typeface="Meiryo"/>
                  <a:ea typeface="Meiryo"/>
                  <a:cs typeface="Meiryo"/>
                  <a:sym typeface="Meiryo"/>
                </a:rPr>
                <a:t>⑮タイムライン</a:t>
              </a:r>
              <a:endParaRPr b="0" i="0" sz="1400" u="none" cap="none" strike="noStrike">
                <a:solidFill>
                  <a:srgbClr val="404040"/>
                </a:solidFill>
                <a:latin typeface="Arial"/>
                <a:ea typeface="Arial"/>
                <a:cs typeface="Arial"/>
                <a:sym typeface="Arial"/>
              </a:endParaRPr>
            </a:p>
            <a:p>
              <a:pPr indent="0" lvl="0" marL="12700" marR="0" rtl="0" algn="l">
                <a:lnSpc>
                  <a:spcPct val="115000"/>
                </a:lnSpc>
                <a:spcBef>
                  <a:spcPts val="500"/>
                </a:spcBef>
                <a:spcAft>
                  <a:spcPts val="0"/>
                </a:spcAft>
                <a:buClr>
                  <a:srgbClr val="000000"/>
                </a:buClr>
                <a:buSzPts val="1200"/>
                <a:buFont typeface="Arial"/>
                <a:buNone/>
              </a:pPr>
              <a:r>
                <a:rPr b="1" i="0" lang="ja-JP" sz="1200" u="none" cap="none" strike="noStrike">
                  <a:solidFill>
                    <a:srgbClr val="404040"/>
                  </a:solidFill>
                  <a:latin typeface="Meiryo"/>
                  <a:ea typeface="Meiryo"/>
                  <a:cs typeface="Meiryo"/>
                  <a:sym typeface="Meiryo"/>
                </a:rPr>
                <a:t>⑯ブックマーク</a:t>
              </a:r>
              <a:endParaRPr b="0" i="0" sz="1400" u="none" cap="none" strike="noStrike">
                <a:solidFill>
                  <a:srgbClr val="404040"/>
                </a:solidFill>
                <a:latin typeface="Arial"/>
                <a:ea typeface="Arial"/>
                <a:cs typeface="Arial"/>
                <a:sym typeface="Arial"/>
              </a:endParaRPr>
            </a:p>
            <a:p>
              <a:pPr indent="0" lvl="0" marL="12700" marR="0" rtl="0" algn="l">
                <a:lnSpc>
                  <a:spcPct val="115000"/>
                </a:lnSpc>
                <a:spcBef>
                  <a:spcPts val="500"/>
                </a:spcBef>
                <a:spcAft>
                  <a:spcPts val="0"/>
                </a:spcAft>
                <a:buClr>
                  <a:srgbClr val="000000"/>
                </a:buClr>
                <a:buSzPts val="1200"/>
                <a:buFont typeface="Arial"/>
                <a:buNone/>
              </a:pPr>
              <a:r>
                <a:rPr b="1" i="0" lang="ja-JP" sz="1200" u="none" cap="none" strike="noStrike">
                  <a:solidFill>
                    <a:srgbClr val="404040"/>
                  </a:solidFill>
                  <a:latin typeface="Meiryo"/>
                  <a:ea typeface="Meiryo"/>
                  <a:cs typeface="Meiryo"/>
                  <a:sym typeface="Meiryo"/>
                </a:rPr>
                <a:t>⑰タイムラインの表示切替</a:t>
              </a:r>
              <a:endParaRPr b="0" i="0" sz="1400" u="none" cap="none" strike="noStrike">
                <a:solidFill>
                  <a:srgbClr val="404040"/>
                </a:solidFill>
                <a:latin typeface="Arial"/>
                <a:ea typeface="Arial"/>
                <a:cs typeface="Arial"/>
                <a:sym typeface="Arial"/>
              </a:endParaRPr>
            </a:p>
          </p:txBody>
        </p:sp>
      </p:grpSp>
      <p:grpSp>
        <p:nvGrpSpPr>
          <p:cNvPr id="419" name="Google Shape;419;p35"/>
          <p:cNvGrpSpPr/>
          <p:nvPr/>
        </p:nvGrpSpPr>
        <p:grpSpPr>
          <a:xfrm>
            <a:off x="203816" y="1224277"/>
            <a:ext cx="8319904" cy="4775380"/>
            <a:chOff x="-53359" y="267675"/>
            <a:chExt cx="9088956" cy="5196814"/>
          </a:xfrm>
        </p:grpSpPr>
        <p:grpSp>
          <p:nvGrpSpPr>
            <p:cNvPr id="420" name="Google Shape;420;p35"/>
            <p:cNvGrpSpPr/>
            <p:nvPr/>
          </p:nvGrpSpPr>
          <p:grpSpPr>
            <a:xfrm>
              <a:off x="387328" y="645672"/>
              <a:ext cx="8586398" cy="4818817"/>
              <a:chOff x="405512" y="580497"/>
              <a:chExt cx="8586398" cy="4818817"/>
            </a:xfrm>
          </p:grpSpPr>
          <p:pic>
            <p:nvPicPr>
              <p:cNvPr id="421" name="Google Shape;421;p35"/>
              <p:cNvPicPr preferRelativeResize="0"/>
              <p:nvPr/>
            </p:nvPicPr>
            <p:blipFill rotWithShape="1">
              <a:blip r:embed="rId4">
                <a:alphaModFix/>
              </a:blip>
              <a:srcRect b="0" l="0" r="0" t="0"/>
              <a:stretch/>
            </p:blipFill>
            <p:spPr>
              <a:xfrm>
                <a:off x="425768" y="580497"/>
                <a:ext cx="8566142" cy="4818817"/>
              </a:xfrm>
              <a:prstGeom prst="rect">
                <a:avLst/>
              </a:prstGeom>
              <a:noFill/>
              <a:ln>
                <a:noFill/>
              </a:ln>
            </p:spPr>
          </p:pic>
          <p:sp>
            <p:nvSpPr>
              <p:cNvPr id="422" name="Google Shape;422;p35"/>
              <p:cNvSpPr/>
              <p:nvPr/>
            </p:nvSpPr>
            <p:spPr>
              <a:xfrm>
                <a:off x="7220632" y="623809"/>
                <a:ext cx="1757252" cy="4775505"/>
              </a:xfrm>
              <a:custGeom>
                <a:rect b="b" l="l" r="r" t="t"/>
                <a:pathLst>
                  <a:path extrusionOk="0" h="5851832" w="2122800">
                    <a:moveTo>
                      <a:pt x="680351" y="0"/>
                    </a:moveTo>
                    <a:lnTo>
                      <a:pt x="1271572" y="0"/>
                    </a:lnTo>
                    <a:cubicBezTo>
                      <a:pt x="1297897" y="0"/>
                      <a:pt x="1319237" y="21340"/>
                      <a:pt x="1319237" y="47665"/>
                    </a:cubicBezTo>
                    <a:lnTo>
                      <a:pt x="1319237" y="549548"/>
                    </a:lnTo>
                    <a:lnTo>
                      <a:pt x="1973886" y="549548"/>
                    </a:lnTo>
                    <a:cubicBezTo>
                      <a:pt x="2056129" y="549548"/>
                      <a:pt x="2122800" y="616219"/>
                      <a:pt x="2122800" y="698462"/>
                    </a:cubicBezTo>
                    <a:lnTo>
                      <a:pt x="2122800" y="5702918"/>
                    </a:lnTo>
                    <a:cubicBezTo>
                      <a:pt x="2122800" y="5785161"/>
                      <a:pt x="2056129" y="5851832"/>
                      <a:pt x="1973886" y="5851832"/>
                    </a:cubicBezTo>
                    <a:lnTo>
                      <a:pt x="148914" y="5851832"/>
                    </a:lnTo>
                    <a:cubicBezTo>
                      <a:pt x="66671" y="5851832"/>
                      <a:pt x="0" y="5785161"/>
                      <a:pt x="0" y="5702918"/>
                    </a:cubicBezTo>
                    <a:lnTo>
                      <a:pt x="0" y="698462"/>
                    </a:lnTo>
                    <a:cubicBezTo>
                      <a:pt x="0" y="616219"/>
                      <a:pt x="66671" y="549548"/>
                      <a:pt x="148914" y="549548"/>
                    </a:cubicBezTo>
                    <a:lnTo>
                      <a:pt x="632686" y="549548"/>
                    </a:lnTo>
                    <a:lnTo>
                      <a:pt x="632686" y="47665"/>
                    </a:lnTo>
                    <a:cubicBezTo>
                      <a:pt x="632686" y="21340"/>
                      <a:pt x="654026" y="0"/>
                      <a:pt x="680351" y="0"/>
                    </a:cubicBezTo>
                    <a:close/>
                  </a:path>
                </a:pathLst>
              </a:custGeom>
              <a:noFill/>
              <a:ln cap="flat" cmpd="sng" w="349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sp>
            <p:nvSpPr>
              <p:cNvPr id="423" name="Google Shape;423;p35"/>
              <p:cNvSpPr/>
              <p:nvPr/>
            </p:nvSpPr>
            <p:spPr>
              <a:xfrm>
                <a:off x="408086" y="3944346"/>
                <a:ext cx="376506" cy="257729"/>
              </a:xfrm>
              <a:prstGeom prst="roundRect">
                <a:avLst>
                  <a:gd fmla="val 7015" name="adj"/>
                </a:avLst>
              </a:prstGeom>
              <a:noFill/>
              <a:ln cap="flat" cmpd="sng" w="349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sp>
            <p:nvSpPr>
              <p:cNvPr id="424" name="Google Shape;424;p35"/>
              <p:cNvSpPr/>
              <p:nvPr/>
            </p:nvSpPr>
            <p:spPr>
              <a:xfrm>
                <a:off x="405512" y="4291720"/>
                <a:ext cx="376506" cy="257729"/>
              </a:xfrm>
              <a:prstGeom prst="roundRect">
                <a:avLst>
                  <a:gd fmla="val 7015" name="adj"/>
                </a:avLst>
              </a:prstGeom>
              <a:noFill/>
              <a:ln cap="flat" cmpd="sng" w="349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sp>
            <p:nvSpPr>
              <p:cNvPr id="425" name="Google Shape;425;p35"/>
              <p:cNvSpPr/>
              <p:nvPr/>
            </p:nvSpPr>
            <p:spPr>
              <a:xfrm>
                <a:off x="410660" y="4659129"/>
                <a:ext cx="376506" cy="257729"/>
              </a:xfrm>
              <a:prstGeom prst="roundRect">
                <a:avLst>
                  <a:gd fmla="val 7015" name="adj"/>
                </a:avLst>
              </a:prstGeom>
              <a:noFill/>
              <a:ln cap="flat" cmpd="sng" w="349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sp>
            <p:nvSpPr>
              <p:cNvPr id="426" name="Google Shape;426;p35"/>
              <p:cNvSpPr/>
              <p:nvPr/>
            </p:nvSpPr>
            <p:spPr>
              <a:xfrm>
                <a:off x="413234" y="5048962"/>
                <a:ext cx="376506" cy="257729"/>
              </a:xfrm>
              <a:prstGeom prst="roundRect">
                <a:avLst>
                  <a:gd fmla="val 7015" name="adj"/>
                </a:avLst>
              </a:prstGeom>
              <a:noFill/>
              <a:ln cap="flat" cmpd="sng" w="349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sp>
            <p:nvSpPr>
              <p:cNvPr id="427" name="Google Shape;427;p35"/>
              <p:cNvSpPr/>
              <p:nvPr/>
            </p:nvSpPr>
            <p:spPr>
              <a:xfrm>
                <a:off x="789740" y="630791"/>
                <a:ext cx="1801060" cy="257729"/>
              </a:xfrm>
              <a:prstGeom prst="roundRect">
                <a:avLst>
                  <a:gd fmla="val 7015" name="adj"/>
                </a:avLst>
              </a:prstGeom>
              <a:noFill/>
              <a:ln cap="flat" cmpd="sng" w="349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sp>
            <p:nvSpPr>
              <p:cNvPr id="428" name="Google Shape;428;p35"/>
              <p:cNvSpPr/>
              <p:nvPr/>
            </p:nvSpPr>
            <p:spPr>
              <a:xfrm>
                <a:off x="2888782" y="4353930"/>
                <a:ext cx="3623890" cy="315832"/>
              </a:xfrm>
              <a:prstGeom prst="roundRect">
                <a:avLst>
                  <a:gd fmla="val 7015" name="adj"/>
                </a:avLst>
              </a:prstGeom>
              <a:noFill/>
              <a:ln cap="flat" cmpd="sng" w="349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sp>
            <p:nvSpPr>
              <p:cNvPr id="429" name="Google Shape;429;p35"/>
              <p:cNvSpPr/>
              <p:nvPr/>
            </p:nvSpPr>
            <p:spPr>
              <a:xfrm>
                <a:off x="2888782" y="4791482"/>
                <a:ext cx="1757252" cy="274591"/>
              </a:xfrm>
              <a:prstGeom prst="roundRect">
                <a:avLst>
                  <a:gd fmla="val 7015" name="adj"/>
                </a:avLst>
              </a:prstGeom>
              <a:noFill/>
              <a:ln cap="flat" cmpd="sng" w="349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sp>
            <p:nvSpPr>
              <p:cNvPr id="430" name="Google Shape;430;p35"/>
              <p:cNvSpPr/>
              <p:nvPr/>
            </p:nvSpPr>
            <p:spPr>
              <a:xfrm>
                <a:off x="4691635" y="4796652"/>
                <a:ext cx="265486" cy="257730"/>
              </a:xfrm>
              <a:prstGeom prst="roundRect">
                <a:avLst>
                  <a:gd fmla="val 7015" name="adj"/>
                </a:avLst>
              </a:prstGeom>
              <a:noFill/>
              <a:ln cap="flat" cmpd="sng" w="349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sp>
            <p:nvSpPr>
              <p:cNvPr id="431" name="Google Shape;431;p35"/>
              <p:cNvSpPr/>
              <p:nvPr/>
            </p:nvSpPr>
            <p:spPr>
              <a:xfrm>
                <a:off x="5012075" y="4791686"/>
                <a:ext cx="265486" cy="257730"/>
              </a:xfrm>
              <a:prstGeom prst="roundRect">
                <a:avLst>
                  <a:gd fmla="val 7015" name="adj"/>
                </a:avLst>
              </a:prstGeom>
              <a:noFill/>
              <a:ln cap="flat" cmpd="sng" w="349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sp>
            <p:nvSpPr>
              <p:cNvPr id="432" name="Google Shape;432;p35"/>
              <p:cNvSpPr/>
              <p:nvPr/>
            </p:nvSpPr>
            <p:spPr>
              <a:xfrm>
                <a:off x="5330926" y="4792092"/>
                <a:ext cx="265486" cy="257730"/>
              </a:xfrm>
              <a:prstGeom prst="roundRect">
                <a:avLst>
                  <a:gd fmla="val 7015" name="adj"/>
                </a:avLst>
              </a:prstGeom>
              <a:noFill/>
              <a:ln cap="flat" cmpd="sng" w="349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sp>
            <p:nvSpPr>
              <p:cNvPr id="433" name="Google Shape;433;p35"/>
              <p:cNvSpPr/>
              <p:nvPr/>
            </p:nvSpPr>
            <p:spPr>
              <a:xfrm>
                <a:off x="5651539" y="4792295"/>
                <a:ext cx="265486" cy="257730"/>
              </a:xfrm>
              <a:prstGeom prst="roundRect">
                <a:avLst>
                  <a:gd fmla="val 7015" name="adj"/>
                </a:avLst>
              </a:prstGeom>
              <a:noFill/>
              <a:ln cap="flat" cmpd="sng" w="349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sp>
            <p:nvSpPr>
              <p:cNvPr id="434" name="Google Shape;434;p35"/>
              <p:cNvSpPr/>
              <p:nvPr/>
            </p:nvSpPr>
            <p:spPr>
              <a:xfrm>
                <a:off x="7188432" y="623807"/>
                <a:ext cx="484908" cy="381302"/>
              </a:xfrm>
              <a:prstGeom prst="roundRect">
                <a:avLst>
                  <a:gd fmla="val 7015" name="adj"/>
                </a:avLst>
              </a:prstGeom>
              <a:noFill/>
              <a:ln cap="flat" cmpd="sng" w="349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sp>
            <p:nvSpPr>
              <p:cNvPr id="435" name="Google Shape;435;p35"/>
              <p:cNvSpPr/>
              <p:nvPr/>
            </p:nvSpPr>
            <p:spPr>
              <a:xfrm>
                <a:off x="8358626" y="623807"/>
                <a:ext cx="283644" cy="381302"/>
              </a:xfrm>
              <a:prstGeom prst="roundRect">
                <a:avLst>
                  <a:gd fmla="val 7015" name="adj"/>
                </a:avLst>
              </a:prstGeom>
              <a:noFill/>
              <a:ln cap="flat" cmpd="sng" w="349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sp>
            <p:nvSpPr>
              <p:cNvPr id="436" name="Google Shape;436;p35"/>
              <p:cNvSpPr/>
              <p:nvPr/>
            </p:nvSpPr>
            <p:spPr>
              <a:xfrm>
                <a:off x="8691471" y="623807"/>
                <a:ext cx="266748" cy="381302"/>
              </a:xfrm>
              <a:prstGeom prst="roundRect">
                <a:avLst>
                  <a:gd fmla="val 7015" name="adj"/>
                </a:avLst>
              </a:prstGeom>
              <a:noFill/>
              <a:ln cap="flat" cmpd="sng" w="349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sp>
            <p:nvSpPr>
              <p:cNvPr id="437" name="Google Shape;437;p35"/>
              <p:cNvSpPr/>
              <p:nvPr/>
            </p:nvSpPr>
            <p:spPr>
              <a:xfrm>
                <a:off x="419631" y="630791"/>
                <a:ext cx="317993" cy="257729"/>
              </a:xfrm>
              <a:prstGeom prst="roundRect">
                <a:avLst>
                  <a:gd fmla="val 7015" name="adj"/>
                </a:avLst>
              </a:prstGeom>
              <a:noFill/>
              <a:ln cap="flat" cmpd="sng" w="349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sp>
            <p:nvSpPr>
              <p:cNvPr id="438" name="Google Shape;438;p35"/>
              <p:cNvSpPr/>
              <p:nvPr/>
            </p:nvSpPr>
            <p:spPr>
              <a:xfrm>
                <a:off x="789740" y="1551308"/>
                <a:ext cx="1801060" cy="1222371"/>
              </a:xfrm>
              <a:prstGeom prst="roundRect">
                <a:avLst>
                  <a:gd fmla="val 7015" name="adj"/>
                </a:avLst>
              </a:prstGeom>
              <a:noFill/>
              <a:ln cap="flat" cmpd="sng" w="349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grpSp>
        <p:sp>
          <p:nvSpPr>
            <p:cNvPr id="439" name="Google Shape;439;p35"/>
            <p:cNvSpPr/>
            <p:nvPr/>
          </p:nvSpPr>
          <p:spPr>
            <a:xfrm>
              <a:off x="2742010" y="5085398"/>
              <a:ext cx="457873" cy="3684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ja-JP" sz="1600" u="none" cap="none" strike="noStrike">
                  <a:solidFill>
                    <a:srgbClr val="FF3300"/>
                  </a:solidFill>
                  <a:latin typeface="Arial"/>
                  <a:ea typeface="Arial"/>
                  <a:cs typeface="Arial"/>
                  <a:sym typeface="Arial"/>
                </a:rPr>
                <a:t>②</a:t>
              </a:r>
              <a:endParaRPr b="0" i="0" sz="1600" u="none" cap="none" strike="noStrike">
                <a:solidFill>
                  <a:srgbClr val="FF3300"/>
                </a:solidFill>
                <a:latin typeface="Arial"/>
                <a:ea typeface="Arial"/>
                <a:cs typeface="Arial"/>
                <a:sym typeface="Arial"/>
              </a:endParaRPr>
            </a:p>
          </p:txBody>
        </p:sp>
        <p:sp>
          <p:nvSpPr>
            <p:cNvPr id="440" name="Google Shape;440;p35"/>
            <p:cNvSpPr/>
            <p:nvPr/>
          </p:nvSpPr>
          <p:spPr>
            <a:xfrm>
              <a:off x="2741652" y="4015919"/>
              <a:ext cx="457873" cy="3684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ja-JP" sz="1600" u="none" cap="none" strike="noStrike">
                  <a:solidFill>
                    <a:srgbClr val="FF3300"/>
                  </a:solidFill>
                  <a:latin typeface="Arial"/>
                  <a:ea typeface="Arial"/>
                  <a:cs typeface="Arial"/>
                  <a:sym typeface="Arial"/>
                </a:rPr>
                <a:t>①</a:t>
              </a:r>
              <a:endParaRPr b="0" i="0" sz="1400" u="none" cap="none" strike="noStrike">
                <a:solidFill>
                  <a:srgbClr val="000000"/>
                </a:solidFill>
                <a:latin typeface="Arial"/>
                <a:ea typeface="Arial"/>
                <a:cs typeface="Arial"/>
                <a:sym typeface="Arial"/>
              </a:endParaRPr>
            </a:p>
          </p:txBody>
        </p:sp>
        <p:sp>
          <p:nvSpPr>
            <p:cNvPr id="441" name="Google Shape;441;p35"/>
            <p:cNvSpPr/>
            <p:nvPr/>
          </p:nvSpPr>
          <p:spPr>
            <a:xfrm>
              <a:off x="4568731" y="5082031"/>
              <a:ext cx="457873" cy="3684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ja-JP" sz="1600" u="none" cap="none" strike="noStrike">
                  <a:solidFill>
                    <a:srgbClr val="FF3300"/>
                  </a:solidFill>
                  <a:latin typeface="Arial"/>
                  <a:ea typeface="Arial"/>
                  <a:cs typeface="Arial"/>
                  <a:sym typeface="Arial"/>
                </a:rPr>
                <a:t>③</a:t>
              </a:r>
              <a:endParaRPr b="0" i="0" sz="1600" u="none" cap="none" strike="noStrike">
                <a:solidFill>
                  <a:srgbClr val="FF3300"/>
                </a:solidFill>
                <a:latin typeface="Arial"/>
                <a:ea typeface="Arial"/>
                <a:cs typeface="Arial"/>
                <a:sym typeface="Arial"/>
              </a:endParaRPr>
            </a:p>
          </p:txBody>
        </p:sp>
        <p:sp>
          <p:nvSpPr>
            <p:cNvPr id="442" name="Google Shape;442;p35"/>
            <p:cNvSpPr/>
            <p:nvPr/>
          </p:nvSpPr>
          <p:spPr>
            <a:xfrm>
              <a:off x="4888451" y="5078257"/>
              <a:ext cx="457873" cy="3684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ja-JP" sz="1600" u="none" cap="none" strike="noStrike">
                  <a:solidFill>
                    <a:srgbClr val="FF3300"/>
                  </a:solidFill>
                  <a:latin typeface="Arial"/>
                  <a:ea typeface="Arial"/>
                  <a:cs typeface="Arial"/>
                  <a:sym typeface="Arial"/>
                </a:rPr>
                <a:t>④</a:t>
              </a:r>
              <a:endParaRPr b="0" i="0" sz="1600" u="none" cap="none" strike="noStrike">
                <a:solidFill>
                  <a:srgbClr val="FF3300"/>
                </a:solidFill>
                <a:latin typeface="Arial"/>
                <a:ea typeface="Arial"/>
                <a:cs typeface="Arial"/>
                <a:sym typeface="Arial"/>
              </a:endParaRPr>
            </a:p>
          </p:txBody>
        </p:sp>
        <p:sp>
          <p:nvSpPr>
            <p:cNvPr id="443" name="Google Shape;443;p35"/>
            <p:cNvSpPr/>
            <p:nvPr/>
          </p:nvSpPr>
          <p:spPr>
            <a:xfrm>
              <a:off x="5219235" y="5071356"/>
              <a:ext cx="457873" cy="3684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ja-JP" sz="1600" u="none" cap="none" strike="noStrike">
                  <a:solidFill>
                    <a:srgbClr val="FF3300"/>
                  </a:solidFill>
                  <a:latin typeface="Arial"/>
                  <a:ea typeface="Arial"/>
                  <a:cs typeface="Arial"/>
                  <a:sym typeface="Arial"/>
                </a:rPr>
                <a:t>⑤</a:t>
              </a:r>
              <a:endParaRPr b="0" i="0" sz="1600" u="none" cap="none" strike="noStrike">
                <a:solidFill>
                  <a:srgbClr val="FF3300"/>
                </a:solidFill>
                <a:latin typeface="Arial"/>
                <a:ea typeface="Arial"/>
                <a:cs typeface="Arial"/>
                <a:sym typeface="Arial"/>
              </a:endParaRPr>
            </a:p>
          </p:txBody>
        </p:sp>
        <p:sp>
          <p:nvSpPr>
            <p:cNvPr id="444" name="Google Shape;444;p35"/>
            <p:cNvSpPr/>
            <p:nvPr/>
          </p:nvSpPr>
          <p:spPr>
            <a:xfrm>
              <a:off x="5555605" y="5079731"/>
              <a:ext cx="457873" cy="3684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ja-JP" sz="1600" u="none" cap="none" strike="noStrike">
                  <a:solidFill>
                    <a:srgbClr val="FF3300"/>
                  </a:solidFill>
                  <a:latin typeface="Arial"/>
                  <a:ea typeface="Arial"/>
                  <a:cs typeface="Arial"/>
                  <a:sym typeface="Arial"/>
                </a:rPr>
                <a:t>⑥</a:t>
              </a:r>
              <a:endParaRPr b="0" i="0" sz="1600" u="none" cap="none" strike="noStrike">
                <a:solidFill>
                  <a:srgbClr val="FF3300"/>
                </a:solidFill>
                <a:latin typeface="Arial"/>
                <a:ea typeface="Arial"/>
                <a:cs typeface="Arial"/>
                <a:sym typeface="Arial"/>
              </a:endParaRPr>
            </a:p>
          </p:txBody>
        </p:sp>
        <p:sp>
          <p:nvSpPr>
            <p:cNvPr id="445" name="Google Shape;445;p35"/>
            <p:cNvSpPr/>
            <p:nvPr/>
          </p:nvSpPr>
          <p:spPr>
            <a:xfrm>
              <a:off x="307701" y="267675"/>
              <a:ext cx="457873" cy="3684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ja-JP" sz="1600" u="none" cap="none" strike="noStrike">
                  <a:solidFill>
                    <a:srgbClr val="FF3300"/>
                  </a:solidFill>
                  <a:latin typeface="Arial"/>
                  <a:ea typeface="Arial"/>
                  <a:cs typeface="Arial"/>
                  <a:sym typeface="Arial"/>
                </a:rPr>
                <a:t>⑦</a:t>
              </a:r>
              <a:endParaRPr b="0" i="0" sz="1600" u="none" cap="none" strike="noStrike">
                <a:solidFill>
                  <a:srgbClr val="FF3300"/>
                </a:solidFill>
                <a:latin typeface="Arial"/>
                <a:ea typeface="Arial"/>
                <a:cs typeface="Arial"/>
                <a:sym typeface="Arial"/>
              </a:endParaRPr>
            </a:p>
          </p:txBody>
        </p:sp>
        <p:sp>
          <p:nvSpPr>
            <p:cNvPr id="446" name="Google Shape;446;p35"/>
            <p:cNvSpPr/>
            <p:nvPr/>
          </p:nvSpPr>
          <p:spPr>
            <a:xfrm>
              <a:off x="719439" y="270009"/>
              <a:ext cx="457873" cy="3684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ja-JP" sz="1600" u="none" cap="none" strike="noStrike">
                  <a:solidFill>
                    <a:srgbClr val="FF3300"/>
                  </a:solidFill>
                  <a:latin typeface="Arial"/>
                  <a:ea typeface="Arial"/>
                  <a:cs typeface="Arial"/>
                  <a:sym typeface="Arial"/>
                </a:rPr>
                <a:t>⑧</a:t>
              </a:r>
              <a:endParaRPr b="0" i="0" sz="1600" u="none" cap="none" strike="noStrike">
                <a:solidFill>
                  <a:srgbClr val="FF3300"/>
                </a:solidFill>
                <a:latin typeface="Arial"/>
                <a:ea typeface="Arial"/>
                <a:cs typeface="Arial"/>
                <a:sym typeface="Arial"/>
              </a:endParaRPr>
            </a:p>
          </p:txBody>
        </p:sp>
        <p:sp>
          <p:nvSpPr>
            <p:cNvPr id="447" name="Google Shape;447;p35"/>
            <p:cNvSpPr/>
            <p:nvPr/>
          </p:nvSpPr>
          <p:spPr>
            <a:xfrm>
              <a:off x="765574" y="2838068"/>
              <a:ext cx="457873" cy="3684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ja-JP" sz="1600" u="none" cap="none" strike="noStrike">
                  <a:solidFill>
                    <a:srgbClr val="FF3300"/>
                  </a:solidFill>
                  <a:latin typeface="Arial"/>
                  <a:ea typeface="Arial"/>
                  <a:cs typeface="Arial"/>
                  <a:sym typeface="Arial"/>
                </a:rPr>
                <a:t>⑨</a:t>
              </a:r>
              <a:endParaRPr b="0" i="0" sz="1600" u="none" cap="none" strike="noStrike">
                <a:solidFill>
                  <a:srgbClr val="FF3300"/>
                </a:solidFill>
                <a:latin typeface="Arial"/>
                <a:ea typeface="Arial"/>
                <a:cs typeface="Arial"/>
                <a:sym typeface="Arial"/>
              </a:endParaRPr>
            </a:p>
          </p:txBody>
        </p:sp>
        <p:sp>
          <p:nvSpPr>
            <p:cNvPr id="448" name="Google Shape;448;p35"/>
            <p:cNvSpPr/>
            <p:nvPr/>
          </p:nvSpPr>
          <p:spPr>
            <a:xfrm>
              <a:off x="-53358" y="3957741"/>
              <a:ext cx="457873" cy="3684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ja-JP" sz="1600" u="none" cap="none" strike="noStrike">
                  <a:solidFill>
                    <a:srgbClr val="FF3300"/>
                  </a:solidFill>
                  <a:latin typeface="Arial"/>
                  <a:ea typeface="Arial"/>
                  <a:cs typeface="Arial"/>
                  <a:sym typeface="Arial"/>
                </a:rPr>
                <a:t>⑩</a:t>
              </a:r>
              <a:endParaRPr b="0" i="0" sz="1400" u="none" cap="none" strike="noStrike">
                <a:solidFill>
                  <a:srgbClr val="000000"/>
                </a:solidFill>
                <a:latin typeface="Arial"/>
                <a:ea typeface="Arial"/>
                <a:cs typeface="Arial"/>
                <a:sym typeface="Arial"/>
              </a:endParaRPr>
            </a:p>
          </p:txBody>
        </p:sp>
        <p:sp>
          <p:nvSpPr>
            <p:cNvPr id="449" name="Google Shape;449;p35"/>
            <p:cNvSpPr/>
            <p:nvPr/>
          </p:nvSpPr>
          <p:spPr>
            <a:xfrm>
              <a:off x="-53359" y="4270090"/>
              <a:ext cx="457873" cy="3684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ja-JP" sz="1600" u="none" cap="none" strike="noStrike">
                  <a:solidFill>
                    <a:srgbClr val="FF3300"/>
                  </a:solidFill>
                  <a:latin typeface="Arial"/>
                  <a:ea typeface="Arial"/>
                  <a:cs typeface="Arial"/>
                  <a:sym typeface="Arial"/>
                </a:rPr>
                <a:t>⑪</a:t>
              </a:r>
              <a:endParaRPr b="0" i="0" sz="1600" u="none" cap="none" strike="noStrike">
                <a:solidFill>
                  <a:srgbClr val="FF3300"/>
                </a:solidFill>
                <a:latin typeface="Arial"/>
                <a:ea typeface="Arial"/>
                <a:cs typeface="Arial"/>
                <a:sym typeface="Arial"/>
              </a:endParaRPr>
            </a:p>
          </p:txBody>
        </p:sp>
        <p:sp>
          <p:nvSpPr>
            <p:cNvPr id="450" name="Google Shape;450;p35"/>
            <p:cNvSpPr/>
            <p:nvPr/>
          </p:nvSpPr>
          <p:spPr>
            <a:xfrm>
              <a:off x="-48740" y="4625691"/>
              <a:ext cx="457873" cy="3684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ja-JP" sz="1600" u="none" cap="none" strike="noStrike">
                  <a:solidFill>
                    <a:srgbClr val="FF3300"/>
                  </a:solidFill>
                  <a:latin typeface="Arial"/>
                  <a:ea typeface="Arial"/>
                  <a:cs typeface="Arial"/>
                  <a:sym typeface="Arial"/>
                </a:rPr>
                <a:t>⑫</a:t>
              </a:r>
              <a:endParaRPr b="0" i="0" sz="1400" u="none" cap="none" strike="noStrike">
                <a:solidFill>
                  <a:srgbClr val="000000"/>
                </a:solidFill>
                <a:latin typeface="Arial"/>
                <a:ea typeface="Arial"/>
                <a:cs typeface="Arial"/>
                <a:sym typeface="Arial"/>
              </a:endParaRPr>
            </a:p>
          </p:txBody>
        </p:sp>
        <p:sp>
          <p:nvSpPr>
            <p:cNvPr id="451" name="Google Shape;451;p35"/>
            <p:cNvSpPr/>
            <p:nvPr/>
          </p:nvSpPr>
          <p:spPr>
            <a:xfrm>
              <a:off x="-39504" y="5013614"/>
              <a:ext cx="457873" cy="3684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ja-JP" sz="1600" u="none" cap="none" strike="noStrike">
                  <a:solidFill>
                    <a:srgbClr val="FF3300"/>
                  </a:solidFill>
                  <a:latin typeface="Arial"/>
                  <a:ea typeface="Arial"/>
                  <a:cs typeface="Arial"/>
                  <a:sym typeface="Arial"/>
                </a:rPr>
                <a:t>⑬</a:t>
              </a:r>
              <a:endParaRPr b="0" i="0" sz="1400" u="none" cap="none" strike="noStrike">
                <a:solidFill>
                  <a:srgbClr val="000000"/>
                </a:solidFill>
                <a:latin typeface="Arial"/>
                <a:ea typeface="Arial"/>
                <a:cs typeface="Arial"/>
                <a:sym typeface="Arial"/>
              </a:endParaRPr>
            </a:p>
          </p:txBody>
        </p:sp>
        <p:sp>
          <p:nvSpPr>
            <p:cNvPr id="452" name="Google Shape;452;p35"/>
            <p:cNvSpPr/>
            <p:nvPr/>
          </p:nvSpPr>
          <p:spPr>
            <a:xfrm>
              <a:off x="7183765" y="297994"/>
              <a:ext cx="457873" cy="3684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ja-JP" sz="1600" u="none" cap="none" strike="noStrike">
                  <a:solidFill>
                    <a:srgbClr val="FF3300"/>
                  </a:solidFill>
                  <a:latin typeface="Arial"/>
                  <a:ea typeface="Arial"/>
                  <a:cs typeface="Arial"/>
                  <a:sym typeface="Arial"/>
                </a:rPr>
                <a:t>⑭</a:t>
              </a:r>
              <a:endParaRPr b="0" i="0" sz="1400" u="none" cap="none" strike="noStrike">
                <a:solidFill>
                  <a:srgbClr val="000000"/>
                </a:solidFill>
                <a:latin typeface="Arial"/>
                <a:ea typeface="Arial"/>
                <a:cs typeface="Arial"/>
                <a:sym typeface="Arial"/>
              </a:endParaRPr>
            </a:p>
          </p:txBody>
        </p:sp>
        <p:sp>
          <p:nvSpPr>
            <p:cNvPr id="453" name="Google Shape;453;p35"/>
            <p:cNvSpPr/>
            <p:nvPr/>
          </p:nvSpPr>
          <p:spPr>
            <a:xfrm>
              <a:off x="7724557" y="297994"/>
              <a:ext cx="457873" cy="3684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ja-JP" sz="1600" u="none" cap="none" strike="noStrike">
                  <a:solidFill>
                    <a:srgbClr val="FF3300"/>
                  </a:solidFill>
                  <a:latin typeface="Arial"/>
                  <a:ea typeface="Arial"/>
                  <a:cs typeface="Arial"/>
                  <a:sym typeface="Arial"/>
                </a:rPr>
                <a:t>⑮</a:t>
              </a:r>
              <a:endParaRPr b="0" i="0" sz="1600" u="none" cap="none" strike="noStrike">
                <a:solidFill>
                  <a:srgbClr val="FF3300"/>
                </a:solidFill>
                <a:latin typeface="Arial"/>
                <a:ea typeface="Arial"/>
                <a:cs typeface="Arial"/>
                <a:sym typeface="Arial"/>
              </a:endParaRPr>
            </a:p>
          </p:txBody>
        </p:sp>
        <p:sp>
          <p:nvSpPr>
            <p:cNvPr id="454" name="Google Shape;454;p35"/>
            <p:cNvSpPr/>
            <p:nvPr/>
          </p:nvSpPr>
          <p:spPr>
            <a:xfrm>
              <a:off x="8249630" y="289597"/>
              <a:ext cx="457873" cy="3684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ja-JP" sz="1600" u="none" cap="none" strike="noStrike">
                  <a:solidFill>
                    <a:srgbClr val="FF3300"/>
                  </a:solidFill>
                  <a:latin typeface="Arial"/>
                  <a:ea typeface="Arial"/>
                  <a:cs typeface="Arial"/>
                  <a:sym typeface="Arial"/>
                </a:rPr>
                <a:t>⑯</a:t>
              </a:r>
              <a:endParaRPr b="0" i="0" sz="1400" u="none" cap="none" strike="noStrike">
                <a:solidFill>
                  <a:srgbClr val="000000"/>
                </a:solidFill>
                <a:latin typeface="Arial"/>
                <a:ea typeface="Arial"/>
                <a:cs typeface="Arial"/>
                <a:sym typeface="Arial"/>
              </a:endParaRPr>
            </a:p>
          </p:txBody>
        </p:sp>
        <p:sp>
          <p:nvSpPr>
            <p:cNvPr id="455" name="Google Shape;455;p35"/>
            <p:cNvSpPr/>
            <p:nvPr/>
          </p:nvSpPr>
          <p:spPr>
            <a:xfrm>
              <a:off x="8577724" y="294838"/>
              <a:ext cx="457873" cy="3684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ja-JP" sz="1600" u="none" cap="none" strike="noStrike">
                  <a:solidFill>
                    <a:srgbClr val="FF3300"/>
                  </a:solidFill>
                  <a:latin typeface="Arial"/>
                  <a:ea typeface="Arial"/>
                  <a:cs typeface="Arial"/>
                  <a:sym typeface="Arial"/>
                </a:rPr>
                <a:t>⑰</a:t>
              </a:r>
              <a:endParaRPr b="0" i="0" sz="1600" u="none" cap="none" strike="noStrike">
                <a:solidFill>
                  <a:srgbClr val="FF3300"/>
                </a:solidFill>
                <a:latin typeface="Arial"/>
                <a:ea typeface="Arial"/>
                <a:cs typeface="Arial"/>
                <a:sym typeface="Arial"/>
              </a:endParaRPr>
            </a:p>
          </p:txBody>
        </p:sp>
      </p:grpSp>
      <p:sp>
        <p:nvSpPr>
          <p:cNvPr id="456" name="Google Shape;456;p35"/>
          <p:cNvSpPr txBox="1"/>
          <p:nvPr>
            <p:ph idx="12" type="sldNum"/>
          </p:nvPr>
        </p:nvSpPr>
        <p:spPr>
          <a:xfrm>
            <a:off x="11737801" y="6587600"/>
            <a:ext cx="394800" cy="292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r>
              <a:rPr b="1" lang="ja-JP">
                <a:solidFill>
                  <a:schemeClr val="lt1"/>
                </a:solidFill>
              </a:rPr>
              <a:t>19</a:t>
            </a:r>
            <a:endParaRPr b="1">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
          <p:cNvSpPr txBox="1"/>
          <p:nvPr>
            <p:ph idx="4294967295" type="ctrTitle"/>
          </p:nvPr>
        </p:nvSpPr>
        <p:spPr>
          <a:xfrm>
            <a:off x="1524000" y="1122363"/>
            <a:ext cx="9144000" cy="23876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Arial"/>
              <a:buNone/>
            </a:pPr>
            <a:r>
              <a:t/>
            </a:r>
            <a:endParaRPr b="0" i="0" sz="4400" u="none" cap="none" strike="noStrike">
              <a:solidFill>
                <a:schemeClr val="dk1"/>
              </a:solidFill>
              <a:latin typeface="Arial"/>
              <a:ea typeface="Arial"/>
              <a:cs typeface="Arial"/>
              <a:sym typeface="Arial"/>
            </a:endParaRPr>
          </a:p>
        </p:txBody>
      </p:sp>
      <p:sp>
        <p:nvSpPr>
          <p:cNvPr id="462" name="Google Shape;462;p5"/>
          <p:cNvSpPr txBox="1"/>
          <p:nvPr>
            <p:ph idx="4294967295"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pic>
        <p:nvPicPr>
          <p:cNvPr id="463" name="Google Shape;463;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64" name="Google Shape;464;p5"/>
          <p:cNvSpPr txBox="1"/>
          <p:nvPr/>
        </p:nvSpPr>
        <p:spPr>
          <a:xfrm>
            <a:off x="115876" y="6665659"/>
            <a:ext cx="4411980" cy="138499"/>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800"/>
              <a:buFont typeface="Meiryo"/>
              <a:buNone/>
            </a:pPr>
            <a:r>
              <a:rPr b="0" i="0" lang="ja-JP" sz="800" u="none" cap="none" strike="noStrike">
                <a:solidFill>
                  <a:srgbClr val="FFFFFF"/>
                </a:solidFill>
                <a:latin typeface="Meiryo"/>
                <a:ea typeface="Meiryo"/>
                <a:cs typeface="Meiryo"/>
                <a:sym typeface="Meiryo"/>
              </a:rPr>
              <a:t>©2024 CLINKS CO., LTD. ALL RIGHTS RESERVED.</a:t>
            </a:r>
            <a:endParaRPr b="0" i="0" sz="1400" u="none" cap="none" strike="noStrike">
              <a:solidFill>
                <a:srgbClr val="000000"/>
              </a:solidFill>
              <a:latin typeface="Arial"/>
              <a:ea typeface="Arial"/>
              <a:cs typeface="Arial"/>
              <a:sym typeface="Arial"/>
            </a:endParaRPr>
          </a:p>
        </p:txBody>
      </p:sp>
      <p:sp>
        <p:nvSpPr>
          <p:cNvPr id="465" name="Google Shape;465;p5"/>
          <p:cNvSpPr txBox="1"/>
          <p:nvPr/>
        </p:nvSpPr>
        <p:spPr>
          <a:xfrm>
            <a:off x="285089" y="276925"/>
            <a:ext cx="6636412" cy="40011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500"/>
              <a:buFont typeface="Meiryo"/>
              <a:buNone/>
            </a:pPr>
            <a:r>
              <a:rPr b="1" i="0" lang="ja-JP" sz="2500" u="none" cap="none" strike="noStrike">
                <a:solidFill>
                  <a:srgbClr val="FFFFFF"/>
                </a:solidFill>
                <a:latin typeface="Meiryo"/>
                <a:ea typeface="Meiryo"/>
                <a:cs typeface="Meiryo"/>
                <a:sym typeface="Meiryo"/>
              </a:rPr>
              <a:t>用語について</a:t>
            </a:r>
            <a:endParaRPr b="1" i="1" sz="1200" u="none" cap="none" strike="noStrike">
              <a:solidFill>
                <a:srgbClr val="FFFFFF"/>
              </a:solidFill>
              <a:latin typeface="Meiryo"/>
              <a:ea typeface="Meiryo"/>
              <a:cs typeface="Meiryo"/>
              <a:sym typeface="Meiryo"/>
            </a:endParaRPr>
          </a:p>
        </p:txBody>
      </p:sp>
      <p:graphicFrame>
        <p:nvGraphicFramePr>
          <p:cNvPr id="466" name="Google Shape;466;p5"/>
          <p:cNvGraphicFramePr/>
          <p:nvPr/>
        </p:nvGraphicFramePr>
        <p:xfrm>
          <a:off x="832620" y="1347708"/>
          <a:ext cx="3000000" cy="3000000"/>
        </p:xfrm>
        <a:graphic>
          <a:graphicData uri="http://schemas.openxmlformats.org/drawingml/2006/table">
            <a:tbl>
              <a:tblPr bandRow="1" firstRow="1">
                <a:noFill/>
                <a:tableStyleId>{3E51B3D9-15CF-40FD-A9BD-696FA74273A1}</a:tableStyleId>
              </a:tblPr>
              <a:tblGrid>
                <a:gridCol w="2224575"/>
                <a:gridCol w="8302200"/>
              </a:tblGrid>
              <a:tr h="512775">
                <a:tc>
                  <a:txBody>
                    <a:bodyPr/>
                    <a:lstStyle/>
                    <a:p>
                      <a:pPr indent="0" lvl="0" marL="0" marR="0" rtl="0" algn="l">
                        <a:lnSpc>
                          <a:spcPct val="100000"/>
                        </a:lnSpc>
                        <a:spcBef>
                          <a:spcPts val="0"/>
                        </a:spcBef>
                        <a:spcAft>
                          <a:spcPts val="0"/>
                        </a:spcAft>
                        <a:buClr>
                          <a:srgbClr val="000000"/>
                        </a:buClr>
                        <a:buSzPts val="1800"/>
                        <a:buFont typeface="Arial"/>
                        <a:buNone/>
                      </a:pPr>
                      <a:r>
                        <a:rPr b="1" lang="ja-JP" sz="1800" u="none" cap="none" strike="noStrike">
                          <a:solidFill>
                            <a:srgbClr val="404040"/>
                          </a:solidFill>
                          <a:latin typeface="Meiryo"/>
                          <a:ea typeface="Meiryo"/>
                          <a:cs typeface="Meiryo"/>
                          <a:sym typeface="Meiryo"/>
                        </a:rPr>
                        <a:t>プロンプト</a:t>
                      </a:r>
                      <a:endParaRPr sz="1400" u="none" cap="none" strike="noStrike">
                        <a:solidFill>
                          <a:srgbClr val="404040"/>
                        </a:solidFill>
                        <a:latin typeface="Meiryo"/>
                        <a:ea typeface="Meiryo"/>
                        <a:cs typeface="Meiryo"/>
                        <a:sym typeface="Meiryo"/>
                      </a:endParaRPr>
                    </a:p>
                  </a:txBody>
                  <a:tcPr marT="45725" marB="45725" marR="91450" marL="91450" anchor="ctr">
                    <a:solidFill>
                      <a:srgbClr val="D6DCE5"/>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ja-JP" sz="1800" u="none" cap="none" strike="noStrike">
                          <a:solidFill>
                            <a:srgbClr val="404040"/>
                          </a:solidFill>
                          <a:latin typeface="Meiryo"/>
                          <a:ea typeface="Meiryo"/>
                          <a:cs typeface="Meiryo"/>
                          <a:sym typeface="Meiryo"/>
                        </a:rPr>
                        <a:t>AIに特定のタスクや応答を求めるために与える指示や質問のこと</a:t>
                      </a:r>
                      <a:endParaRPr sz="1400" u="none" cap="none" strike="noStrike">
                        <a:solidFill>
                          <a:srgbClr val="404040"/>
                        </a:solidFill>
                        <a:latin typeface="Meiryo"/>
                        <a:ea typeface="Meiryo"/>
                        <a:cs typeface="Meiryo"/>
                        <a:sym typeface="Meiryo"/>
                      </a:endParaRPr>
                    </a:p>
                  </a:txBody>
                  <a:tcPr marT="45725" marB="45725" marR="91450" marL="91450" anchor="ctr"/>
                </a:tc>
              </a:tr>
              <a:tr h="512775">
                <a:tc>
                  <a:txBody>
                    <a:bodyPr/>
                    <a:lstStyle/>
                    <a:p>
                      <a:pPr indent="0" lvl="0" marL="0" marR="0" rtl="0" algn="l">
                        <a:lnSpc>
                          <a:spcPct val="100000"/>
                        </a:lnSpc>
                        <a:spcBef>
                          <a:spcPts val="0"/>
                        </a:spcBef>
                        <a:spcAft>
                          <a:spcPts val="0"/>
                        </a:spcAft>
                        <a:buClr>
                          <a:srgbClr val="000000"/>
                        </a:buClr>
                        <a:buSzPts val="1800"/>
                        <a:buFont typeface="Arial"/>
                        <a:buNone/>
                      </a:pPr>
                      <a:r>
                        <a:rPr b="1" lang="ja-JP" sz="1800" u="none" cap="none" strike="noStrike">
                          <a:solidFill>
                            <a:srgbClr val="404040"/>
                          </a:solidFill>
                          <a:latin typeface="Meiryo"/>
                          <a:ea typeface="Meiryo"/>
                          <a:cs typeface="Meiryo"/>
                          <a:sym typeface="Meiryo"/>
                        </a:rPr>
                        <a:t>ワークスペース</a:t>
                      </a:r>
                      <a:endParaRPr b="1" sz="1800" u="none" cap="none" strike="noStrike">
                        <a:solidFill>
                          <a:srgbClr val="404040"/>
                        </a:solidFill>
                        <a:latin typeface="Meiryo"/>
                        <a:ea typeface="Meiryo"/>
                        <a:cs typeface="Meiryo"/>
                        <a:sym typeface="Meiryo"/>
                      </a:endParaRPr>
                    </a:p>
                  </a:txBody>
                  <a:tcPr marT="45725" marB="45725" marR="91450" marL="91450" anchor="ctr">
                    <a:lnB cap="flat" cmpd="sng" w="12700">
                      <a:solidFill>
                        <a:schemeClr val="dk1"/>
                      </a:solidFill>
                      <a:prstDash val="solid"/>
                      <a:round/>
                      <a:headEnd len="sm" w="sm" type="none"/>
                      <a:tailEnd len="sm" w="sm" type="none"/>
                    </a:lnB>
                    <a:solidFill>
                      <a:srgbClr val="D6DCE5"/>
                    </a:solidFill>
                  </a:tcPr>
                </a:tc>
                <a:tc>
                  <a:txBody>
                    <a:bodyPr/>
                    <a:lstStyle/>
                    <a:p>
                      <a:pPr indent="0" lvl="0" marL="0" marR="0" rtl="0" algn="l">
                        <a:lnSpc>
                          <a:spcPct val="100000"/>
                        </a:lnSpc>
                        <a:spcBef>
                          <a:spcPts val="0"/>
                        </a:spcBef>
                        <a:spcAft>
                          <a:spcPts val="0"/>
                        </a:spcAft>
                        <a:buClr>
                          <a:srgbClr val="3E3A39"/>
                        </a:buClr>
                        <a:buSzPts val="1800"/>
                        <a:buFont typeface="Meiryo"/>
                        <a:buNone/>
                      </a:pPr>
                      <a:r>
                        <a:rPr lang="ja-JP" sz="1800" u="none" cap="none" strike="noStrike">
                          <a:solidFill>
                            <a:srgbClr val="404040"/>
                          </a:solidFill>
                          <a:latin typeface="Meiryo"/>
                          <a:ea typeface="Meiryo"/>
                          <a:cs typeface="Meiryo"/>
                          <a:sym typeface="Meiryo"/>
                        </a:rPr>
                        <a:t>システム指示を活用することによって特定の目的や利用シーンに合わせて動作を調整できる機能</a:t>
                      </a:r>
                      <a:endParaRPr sz="1400" u="none" cap="none" strike="noStrike">
                        <a:solidFill>
                          <a:srgbClr val="404040"/>
                        </a:solidFill>
                        <a:latin typeface="Meiryo"/>
                        <a:ea typeface="Meiryo"/>
                        <a:cs typeface="Meiryo"/>
                        <a:sym typeface="Meiryo"/>
                      </a:endParaRPr>
                    </a:p>
                  </a:txBody>
                  <a:tcPr marT="45725" marB="45725" marR="91450" marL="91450" anchor="ctr">
                    <a:lnB cap="flat" cmpd="sng" w="12700">
                      <a:solidFill>
                        <a:schemeClr val="dk1"/>
                      </a:solidFill>
                      <a:prstDash val="solid"/>
                      <a:round/>
                      <a:headEnd len="sm" w="sm" type="none"/>
                      <a:tailEnd len="sm" w="sm" type="none"/>
                    </a:lnB>
                  </a:tcPr>
                </a:tc>
              </a:tr>
              <a:tr h="512775">
                <a:tc>
                  <a:txBody>
                    <a:bodyPr/>
                    <a:lstStyle/>
                    <a:p>
                      <a:pPr indent="0" lvl="0" marL="0" marR="0" rtl="0" algn="l">
                        <a:lnSpc>
                          <a:spcPct val="100000"/>
                        </a:lnSpc>
                        <a:spcBef>
                          <a:spcPts val="0"/>
                        </a:spcBef>
                        <a:spcAft>
                          <a:spcPts val="0"/>
                        </a:spcAft>
                        <a:buClr>
                          <a:srgbClr val="000000"/>
                        </a:buClr>
                        <a:buSzPts val="1800"/>
                        <a:buFont typeface="Arial"/>
                        <a:buNone/>
                      </a:pPr>
                      <a:r>
                        <a:rPr b="1" lang="ja-JP" sz="1800" u="none" cap="none" strike="noStrike">
                          <a:solidFill>
                            <a:srgbClr val="404040"/>
                          </a:solidFill>
                          <a:latin typeface="Meiryo"/>
                          <a:ea typeface="Meiryo"/>
                          <a:cs typeface="Meiryo"/>
                          <a:sym typeface="Meiryo"/>
                        </a:rPr>
                        <a:t>ライブラリ</a:t>
                      </a:r>
                      <a:endParaRPr sz="1400" u="none" cap="none" strike="noStrike">
                        <a:solidFill>
                          <a:srgbClr val="404040"/>
                        </a:solidFill>
                        <a:latin typeface="Meiryo"/>
                        <a:ea typeface="Meiryo"/>
                        <a:cs typeface="Meiryo"/>
                        <a:sym typeface="Meiry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6DCE5"/>
                    </a:solidFill>
                  </a:tcPr>
                </a:tc>
                <a:tc>
                  <a:txBody>
                    <a:bodyPr/>
                    <a:lstStyle/>
                    <a:p>
                      <a:pPr indent="0" lvl="0" marL="0" marR="0" rtl="0" algn="l">
                        <a:lnSpc>
                          <a:spcPct val="100000"/>
                        </a:lnSpc>
                        <a:spcBef>
                          <a:spcPts val="0"/>
                        </a:spcBef>
                        <a:spcAft>
                          <a:spcPts val="0"/>
                        </a:spcAft>
                        <a:buClr>
                          <a:srgbClr val="3E3A39"/>
                        </a:buClr>
                        <a:buSzPts val="1800"/>
                        <a:buFont typeface="Meiryo"/>
                        <a:buNone/>
                      </a:pPr>
                      <a:r>
                        <a:rPr lang="ja-JP" sz="1800" u="none" cap="none" strike="noStrike">
                          <a:solidFill>
                            <a:srgbClr val="404040"/>
                          </a:solidFill>
                          <a:latin typeface="Meiryo"/>
                          <a:ea typeface="Meiryo"/>
                          <a:cs typeface="Meiryo"/>
                          <a:sym typeface="Meiryo"/>
                        </a:rPr>
                        <a:t>よく使うプロンプトを保存し、メッセージ入力時に呼び出すことができる機能</a:t>
                      </a:r>
                      <a:endParaRPr sz="1400" u="none" cap="none" strike="noStrike">
                        <a:solidFill>
                          <a:srgbClr val="404040"/>
                        </a:solidFill>
                        <a:latin typeface="Meiryo"/>
                        <a:ea typeface="Meiryo"/>
                        <a:cs typeface="Meiryo"/>
                        <a:sym typeface="Meiry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12775">
                <a:tc>
                  <a:txBody>
                    <a:bodyPr/>
                    <a:lstStyle/>
                    <a:p>
                      <a:pPr indent="0" lvl="0" marL="0" marR="0" rtl="0" algn="l">
                        <a:lnSpc>
                          <a:spcPct val="100000"/>
                        </a:lnSpc>
                        <a:spcBef>
                          <a:spcPts val="0"/>
                        </a:spcBef>
                        <a:spcAft>
                          <a:spcPts val="0"/>
                        </a:spcAft>
                        <a:buClr>
                          <a:srgbClr val="000000"/>
                        </a:buClr>
                        <a:buSzPts val="1800"/>
                        <a:buFont typeface="Arial"/>
                        <a:buNone/>
                      </a:pPr>
                      <a:r>
                        <a:rPr b="1" lang="ja-JP" sz="1800" u="none" cap="none" strike="noStrike">
                          <a:solidFill>
                            <a:srgbClr val="404040"/>
                          </a:solidFill>
                          <a:latin typeface="Meiryo"/>
                          <a:ea typeface="Meiryo"/>
                          <a:cs typeface="Meiryo"/>
                          <a:sym typeface="Meiryo"/>
                        </a:rPr>
                        <a:t>エージェント</a:t>
                      </a:r>
                      <a:endParaRPr sz="1400" u="none" cap="none" strike="noStrike">
                        <a:solidFill>
                          <a:srgbClr val="404040"/>
                        </a:solidFill>
                        <a:latin typeface="Meiryo"/>
                        <a:ea typeface="Meiryo"/>
                        <a:cs typeface="Meiryo"/>
                        <a:sym typeface="Meiry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6DCE5"/>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ja-JP" sz="1800" u="none" cap="none" strike="noStrike">
                          <a:solidFill>
                            <a:srgbClr val="404040"/>
                          </a:solidFill>
                          <a:latin typeface="Meiryo"/>
                          <a:ea typeface="Meiryo"/>
                          <a:cs typeface="Meiryo"/>
                          <a:sym typeface="Meiryo"/>
                        </a:rPr>
                        <a:t>目的に合わせた専用のAIツールを作成できる機能</a:t>
                      </a:r>
                      <a:endParaRPr sz="1400" u="none" cap="none" strike="noStrike">
                        <a:solidFill>
                          <a:srgbClr val="404040"/>
                        </a:solidFill>
                        <a:latin typeface="Meiryo"/>
                        <a:ea typeface="Meiryo"/>
                        <a:cs typeface="Meiryo"/>
                        <a:sym typeface="Meiry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12775">
                <a:tc>
                  <a:txBody>
                    <a:bodyPr/>
                    <a:lstStyle/>
                    <a:p>
                      <a:pPr indent="0" lvl="0" marL="0" marR="0" rtl="0" algn="l">
                        <a:lnSpc>
                          <a:spcPct val="100000"/>
                        </a:lnSpc>
                        <a:spcBef>
                          <a:spcPts val="0"/>
                        </a:spcBef>
                        <a:spcAft>
                          <a:spcPts val="0"/>
                        </a:spcAft>
                        <a:buClr>
                          <a:srgbClr val="000000"/>
                        </a:buClr>
                        <a:buSzPts val="1800"/>
                        <a:buFont typeface="Arial"/>
                        <a:buNone/>
                      </a:pPr>
                      <a:r>
                        <a:rPr b="1" lang="ja-JP" sz="1800" u="none" cap="none" strike="noStrike">
                          <a:solidFill>
                            <a:srgbClr val="404040"/>
                          </a:solidFill>
                          <a:latin typeface="Meiryo"/>
                          <a:ea typeface="Meiryo"/>
                          <a:cs typeface="Meiryo"/>
                          <a:sym typeface="Meiryo"/>
                        </a:rPr>
                        <a:t>タイムライン</a:t>
                      </a:r>
                      <a:endParaRPr sz="1400" u="none" cap="none" strike="noStrike">
                        <a:solidFill>
                          <a:srgbClr val="404040"/>
                        </a:solidFill>
                        <a:latin typeface="Meiryo"/>
                        <a:ea typeface="Meiryo"/>
                        <a:cs typeface="Meiryo"/>
                        <a:sym typeface="Meiry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6DCE5"/>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ja-JP" sz="1800" u="none" cap="none" strike="noStrike">
                          <a:solidFill>
                            <a:srgbClr val="404040"/>
                          </a:solidFill>
                          <a:latin typeface="Meiryo"/>
                          <a:ea typeface="Meiryo"/>
                          <a:cs typeface="Meiryo"/>
                          <a:sym typeface="Meiryo"/>
                        </a:rPr>
                        <a:t>自身で使用したプロンプトやワークスペースを社内共有することができる機能。共有されたプロンプトやワークスペースは試したり、いいねやブックマーク登録することも可能</a:t>
                      </a:r>
                      <a:endParaRPr sz="1800" u="none" cap="none" strike="noStrike">
                        <a:solidFill>
                          <a:srgbClr val="404040"/>
                        </a:solidFill>
                        <a:latin typeface="Meiryo"/>
                        <a:ea typeface="Meiryo"/>
                        <a:cs typeface="Meiryo"/>
                        <a:sym typeface="Meiry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12775">
                <a:tc>
                  <a:txBody>
                    <a:bodyPr/>
                    <a:lstStyle/>
                    <a:p>
                      <a:pPr indent="0" lvl="0" marL="0" marR="0" rtl="0" algn="l">
                        <a:lnSpc>
                          <a:spcPct val="100000"/>
                        </a:lnSpc>
                        <a:spcBef>
                          <a:spcPts val="0"/>
                        </a:spcBef>
                        <a:spcAft>
                          <a:spcPts val="0"/>
                        </a:spcAft>
                        <a:buClr>
                          <a:srgbClr val="000000"/>
                        </a:buClr>
                        <a:buSzPts val="1800"/>
                        <a:buFont typeface="Arial"/>
                        <a:buNone/>
                      </a:pPr>
                      <a:r>
                        <a:rPr b="1" lang="ja-JP" sz="1800" u="none" cap="none" strike="noStrike">
                          <a:solidFill>
                            <a:srgbClr val="404040"/>
                          </a:solidFill>
                          <a:latin typeface="Meiryo"/>
                          <a:ea typeface="Meiryo"/>
                          <a:cs typeface="Meiryo"/>
                          <a:sym typeface="Meiryo"/>
                        </a:rPr>
                        <a:t>チーム</a:t>
                      </a:r>
                      <a:endParaRPr sz="1400" u="none" cap="none" strike="noStrike">
                        <a:solidFill>
                          <a:srgbClr val="404040"/>
                        </a:solidFill>
                        <a:latin typeface="Meiryo"/>
                        <a:ea typeface="Meiryo"/>
                        <a:cs typeface="Meiryo"/>
                        <a:sym typeface="Meiryo"/>
                      </a:endParaRPr>
                    </a:p>
                  </a:txBody>
                  <a:tcPr marT="45725" marB="45725" marR="91450" marL="91450" anchor="ctr">
                    <a:lnT cap="flat" cmpd="sng" w="12700">
                      <a:solidFill>
                        <a:schemeClr val="dk1"/>
                      </a:solidFill>
                      <a:prstDash val="solid"/>
                      <a:round/>
                      <a:headEnd len="sm" w="sm" type="none"/>
                      <a:tailEnd len="sm" w="sm" type="none"/>
                    </a:lnT>
                    <a:solidFill>
                      <a:srgbClr val="D6DCE5"/>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ja-JP" sz="1800" u="none" cap="none" strike="noStrike">
                          <a:solidFill>
                            <a:srgbClr val="404040"/>
                          </a:solidFill>
                          <a:latin typeface="Meiryo"/>
                          <a:ea typeface="Meiryo"/>
                          <a:cs typeface="Meiryo"/>
                          <a:sym typeface="Meiryo"/>
                        </a:rPr>
                        <a:t>チームメンバー限定でチャットルームやタイムラインを共有することができる機能</a:t>
                      </a:r>
                      <a:endParaRPr sz="1800" u="none" cap="none" strike="noStrike">
                        <a:solidFill>
                          <a:srgbClr val="404040"/>
                        </a:solidFill>
                        <a:latin typeface="Meiryo"/>
                        <a:ea typeface="Meiryo"/>
                        <a:cs typeface="Meiryo"/>
                        <a:sym typeface="Meiryo"/>
                      </a:endParaRPr>
                    </a:p>
                  </a:txBody>
                  <a:tcPr marT="45725" marB="45725" marR="91450" marL="91450" anchor="ctr">
                    <a:lnT cap="flat" cmpd="sng" w="12700">
                      <a:solidFill>
                        <a:schemeClr val="dk1"/>
                      </a:solidFill>
                      <a:prstDash val="solid"/>
                      <a:round/>
                      <a:headEnd len="sm" w="sm" type="none"/>
                      <a:tailEnd len="sm" w="sm" type="none"/>
                    </a:lnT>
                  </a:tcPr>
                </a:tc>
              </a:tr>
              <a:tr h="512775">
                <a:tc>
                  <a:txBody>
                    <a:bodyPr/>
                    <a:lstStyle/>
                    <a:p>
                      <a:pPr indent="0" lvl="0" marL="0" marR="0" rtl="0" algn="l">
                        <a:lnSpc>
                          <a:spcPct val="100000"/>
                        </a:lnSpc>
                        <a:spcBef>
                          <a:spcPts val="0"/>
                        </a:spcBef>
                        <a:spcAft>
                          <a:spcPts val="0"/>
                        </a:spcAft>
                        <a:buClr>
                          <a:srgbClr val="000000"/>
                        </a:buClr>
                        <a:buSzPts val="1800"/>
                        <a:buFont typeface="Arial"/>
                        <a:buNone/>
                      </a:pPr>
                      <a:r>
                        <a:rPr b="1" lang="ja-JP" sz="1800" u="none" cap="none" strike="noStrike">
                          <a:solidFill>
                            <a:srgbClr val="404040"/>
                          </a:solidFill>
                          <a:latin typeface="Meiryo"/>
                          <a:ea typeface="Meiryo"/>
                          <a:cs typeface="Meiryo"/>
                          <a:sym typeface="Meiryo"/>
                        </a:rPr>
                        <a:t>公式動画</a:t>
                      </a:r>
                      <a:endParaRPr sz="1400" u="none" cap="none" strike="noStrike">
                        <a:solidFill>
                          <a:srgbClr val="404040"/>
                        </a:solidFill>
                        <a:latin typeface="Meiryo"/>
                        <a:ea typeface="Meiryo"/>
                        <a:cs typeface="Meiryo"/>
                        <a:sym typeface="Meiryo"/>
                      </a:endParaRPr>
                    </a:p>
                  </a:txBody>
                  <a:tcPr marT="45725" marB="45725" marR="91450" marL="91450" anchor="ctr">
                    <a:solidFill>
                      <a:srgbClr val="D6DCE5"/>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ja-JP" sz="1800" u="none" cap="none" strike="noStrike">
                          <a:solidFill>
                            <a:srgbClr val="404040"/>
                          </a:solidFill>
                          <a:latin typeface="Meiryo"/>
                          <a:ea typeface="Meiryo"/>
                          <a:cs typeface="Meiryo"/>
                          <a:sym typeface="Meiryo"/>
                        </a:rPr>
                        <a:t>初心者向けの動画コンテンツ。GUGA（生成AI活用普及協会）協議員津本氏による動画教材で、生成AIの基礎から学べ、業務で使える実践スキルを身につけられる</a:t>
                      </a:r>
                      <a:endParaRPr sz="1400" u="none" cap="none" strike="noStrike">
                        <a:solidFill>
                          <a:srgbClr val="404040"/>
                        </a:solidFill>
                        <a:latin typeface="Meiryo"/>
                        <a:ea typeface="Meiryo"/>
                        <a:cs typeface="Meiryo"/>
                        <a:sym typeface="Meiryo"/>
                      </a:endParaRPr>
                    </a:p>
                  </a:txBody>
                  <a:tcPr marT="45725" marB="45725" marR="91450" marL="91450" anchor="ctr"/>
                </a:tc>
              </a:tr>
            </a:tbl>
          </a:graphicData>
        </a:graphic>
      </p:graphicFrame>
      <p:sp>
        <p:nvSpPr>
          <p:cNvPr id="467" name="Google Shape;467;p5"/>
          <p:cNvSpPr txBox="1"/>
          <p:nvPr>
            <p:ph idx="12" type="sldNum"/>
          </p:nvPr>
        </p:nvSpPr>
        <p:spPr>
          <a:xfrm>
            <a:off x="11737801" y="6587600"/>
            <a:ext cx="394800" cy="292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r>
              <a:rPr b="1" lang="ja-JP">
                <a:solidFill>
                  <a:schemeClr val="lt1"/>
                </a:solidFill>
              </a:rPr>
              <a:t>20</a:t>
            </a:r>
            <a:endParaRPr b="1">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grpSp>
        <p:nvGrpSpPr>
          <p:cNvPr id="472" name="Google Shape;472;p4"/>
          <p:cNvGrpSpPr/>
          <p:nvPr/>
        </p:nvGrpSpPr>
        <p:grpSpPr>
          <a:xfrm>
            <a:off x="648234" y="1538347"/>
            <a:ext cx="11089676" cy="4125878"/>
            <a:chOff x="777247" y="1121831"/>
            <a:chExt cx="10880765" cy="4125878"/>
          </a:xfrm>
        </p:grpSpPr>
        <p:pic>
          <p:nvPicPr>
            <p:cNvPr id="473" name="Google Shape;473;p4"/>
            <p:cNvPicPr preferRelativeResize="0"/>
            <p:nvPr/>
          </p:nvPicPr>
          <p:blipFill rotWithShape="1">
            <a:blip r:embed="rId3">
              <a:alphaModFix/>
            </a:blip>
            <a:srcRect b="0" l="0" r="0" t="0"/>
            <a:stretch/>
          </p:blipFill>
          <p:spPr>
            <a:xfrm>
              <a:off x="777247" y="1121831"/>
              <a:ext cx="4487976" cy="518075"/>
            </a:xfrm>
            <a:prstGeom prst="rect">
              <a:avLst/>
            </a:prstGeom>
            <a:noFill/>
            <a:ln>
              <a:noFill/>
            </a:ln>
          </p:spPr>
        </p:pic>
        <p:sp>
          <p:nvSpPr>
            <p:cNvPr id="474" name="Google Shape;474;p4"/>
            <p:cNvSpPr txBox="1"/>
            <p:nvPr/>
          </p:nvSpPr>
          <p:spPr>
            <a:xfrm>
              <a:off x="947922" y="1182631"/>
              <a:ext cx="4059300" cy="33870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000"/>
                <a:buFont typeface="Meiryo"/>
                <a:buNone/>
              </a:pPr>
              <a:r>
                <a:rPr b="1" i="1" lang="ja-JP" sz="2100" u="none" cap="none" strike="noStrike">
                  <a:solidFill>
                    <a:srgbClr val="FFFFFF"/>
                  </a:solidFill>
                  <a:latin typeface="Meiryo"/>
                  <a:ea typeface="Meiryo"/>
                  <a:cs typeface="Meiryo"/>
                  <a:sym typeface="Meiryo"/>
                </a:rPr>
                <a:t>ナレフルチャット利用時の注意点</a:t>
              </a:r>
              <a:endParaRPr b="1" i="1" sz="2100" u="none" cap="none" strike="noStrike">
                <a:solidFill>
                  <a:srgbClr val="FFFFFF"/>
                </a:solidFill>
                <a:latin typeface="Meiryo"/>
                <a:ea typeface="Meiryo"/>
                <a:cs typeface="Meiryo"/>
                <a:sym typeface="Meiryo"/>
              </a:endParaRPr>
            </a:p>
          </p:txBody>
        </p:sp>
        <p:sp>
          <p:nvSpPr>
            <p:cNvPr id="475" name="Google Shape;475;p4"/>
            <p:cNvSpPr txBox="1"/>
            <p:nvPr/>
          </p:nvSpPr>
          <p:spPr>
            <a:xfrm>
              <a:off x="792912" y="2026909"/>
              <a:ext cx="10865100" cy="3220800"/>
            </a:xfrm>
            <a:prstGeom prst="rect">
              <a:avLst/>
            </a:prstGeom>
            <a:noFill/>
            <a:ln>
              <a:noFill/>
            </a:ln>
          </p:spPr>
          <p:txBody>
            <a:bodyPr anchorCtr="0" anchor="t" bIns="0" lIns="0" spcFirstLastPara="1" rIns="0" wrap="square" tIns="285750">
              <a:spAutoFit/>
            </a:bodyPr>
            <a:lstStyle/>
            <a:p>
              <a:pPr indent="0" lvl="0" marL="0" rtl="0" algn="l">
                <a:lnSpc>
                  <a:spcPct val="111111"/>
                </a:lnSpc>
                <a:spcBef>
                  <a:spcPts val="0"/>
                </a:spcBef>
                <a:spcAft>
                  <a:spcPts val="0"/>
                </a:spcAft>
                <a:buNone/>
              </a:pPr>
              <a:r>
                <a:rPr b="1" lang="ja-JP" sz="2100">
                  <a:solidFill>
                    <a:srgbClr val="2B639B"/>
                  </a:solidFill>
                  <a:latin typeface="Meiryo"/>
                  <a:ea typeface="Meiryo"/>
                  <a:cs typeface="Meiryo"/>
                  <a:sym typeface="Meiryo"/>
                </a:rPr>
                <a:t>生成AIとハルシネーション</a:t>
              </a:r>
              <a:endParaRPr b="1" i="0" sz="1500" u="none" cap="none" strike="noStrike">
                <a:solidFill>
                  <a:srgbClr val="404040"/>
                </a:solidFill>
                <a:latin typeface="Meiryo"/>
                <a:ea typeface="Meiryo"/>
                <a:cs typeface="Meiryo"/>
                <a:sym typeface="Meiryo"/>
              </a:endParaRPr>
            </a:p>
            <a:p>
              <a:pPr indent="-292100" lvl="0" marL="298450" marR="0" rtl="0" algn="just">
                <a:lnSpc>
                  <a:spcPct val="100000"/>
                </a:lnSpc>
                <a:spcBef>
                  <a:spcPts val="500"/>
                </a:spcBef>
                <a:spcAft>
                  <a:spcPts val="0"/>
                </a:spcAft>
                <a:buClr>
                  <a:srgbClr val="404040"/>
                </a:buClr>
                <a:buSzPts val="1900"/>
                <a:buFont typeface="Arial"/>
                <a:buChar char="•"/>
              </a:pPr>
              <a:r>
                <a:rPr b="1" i="0" lang="ja-JP" sz="1900" u="none" cap="none" strike="noStrike">
                  <a:solidFill>
                    <a:srgbClr val="404040"/>
                  </a:solidFill>
                  <a:latin typeface="Meiryo"/>
                  <a:ea typeface="Meiryo"/>
                  <a:cs typeface="Meiryo"/>
                  <a:sym typeface="Meiryo"/>
                </a:rPr>
                <a:t>生成AIは正しくない情報を応答する可能性があります。応答内容の正誤は必ず確認してください。</a:t>
              </a:r>
              <a:endParaRPr b="0" i="0" sz="1500" u="none" cap="none" strike="noStrike">
                <a:solidFill>
                  <a:srgbClr val="404040"/>
                </a:solidFill>
                <a:latin typeface="Arial"/>
                <a:ea typeface="Arial"/>
                <a:cs typeface="Arial"/>
                <a:sym typeface="Arial"/>
              </a:endParaRPr>
            </a:p>
            <a:p>
              <a:pPr indent="-171450" lvl="0" marL="298450" marR="0" rtl="0" algn="just">
                <a:lnSpc>
                  <a:spcPct val="100000"/>
                </a:lnSpc>
                <a:spcBef>
                  <a:spcPts val="500"/>
                </a:spcBef>
                <a:spcAft>
                  <a:spcPts val="0"/>
                </a:spcAft>
                <a:buClr>
                  <a:schemeClr val="dk1"/>
                </a:buClr>
                <a:buSzPts val="1800"/>
                <a:buFont typeface="Arial"/>
                <a:buNone/>
              </a:pPr>
              <a:r>
                <a:t/>
              </a:r>
              <a:endParaRPr b="1" sz="1900">
                <a:solidFill>
                  <a:srgbClr val="404040"/>
                </a:solidFill>
                <a:latin typeface="Meiryo"/>
                <a:ea typeface="Meiryo"/>
                <a:cs typeface="Meiryo"/>
                <a:sym typeface="Meiryo"/>
              </a:endParaRPr>
            </a:p>
            <a:p>
              <a:pPr indent="0" lvl="0" marL="0" rtl="0" algn="l">
                <a:lnSpc>
                  <a:spcPct val="111111"/>
                </a:lnSpc>
                <a:spcBef>
                  <a:spcPts val="0"/>
                </a:spcBef>
                <a:spcAft>
                  <a:spcPts val="0"/>
                </a:spcAft>
                <a:buNone/>
              </a:pPr>
              <a:r>
                <a:rPr b="1" lang="ja-JP" sz="2100">
                  <a:solidFill>
                    <a:srgbClr val="2B639B"/>
                  </a:solidFill>
                  <a:latin typeface="Meiryo"/>
                  <a:ea typeface="Meiryo"/>
                  <a:cs typeface="Meiryo"/>
                  <a:sym typeface="Meiryo"/>
                </a:rPr>
                <a:t>生成物の著作権</a:t>
              </a:r>
              <a:endParaRPr b="1" sz="1900">
                <a:solidFill>
                  <a:srgbClr val="404040"/>
                </a:solidFill>
                <a:latin typeface="Meiryo"/>
                <a:ea typeface="Meiryo"/>
                <a:cs typeface="Meiryo"/>
                <a:sym typeface="Meiryo"/>
              </a:endParaRPr>
            </a:p>
            <a:p>
              <a:pPr indent="-292100" lvl="0" marL="298450" marR="0" rtl="0" algn="just">
                <a:lnSpc>
                  <a:spcPct val="100000"/>
                </a:lnSpc>
                <a:spcBef>
                  <a:spcPts val="500"/>
                </a:spcBef>
                <a:spcAft>
                  <a:spcPts val="0"/>
                </a:spcAft>
                <a:buClr>
                  <a:srgbClr val="404040"/>
                </a:buClr>
                <a:buSzPts val="1900"/>
                <a:buFont typeface="Arial"/>
                <a:buChar char="•"/>
              </a:pPr>
              <a:r>
                <a:rPr b="1" i="0" lang="ja-JP" sz="1900" u="none" cap="none" strike="noStrike">
                  <a:solidFill>
                    <a:srgbClr val="404040"/>
                  </a:solidFill>
                  <a:latin typeface="Meiryo"/>
                  <a:ea typeface="Meiryo"/>
                  <a:cs typeface="Meiryo"/>
                  <a:sym typeface="Meiryo"/>
                </a:rPr>
                <a:t>このサービスを使って作成したデータや、そのデータをもとに作ったコンテンツの著作権はお客様にあります。ただし、コンテンツ作成にあたって入力したデータが第三者の著作物である場合は、</a:t>
              </a:r>
              <a:br>
                <a:rPr b="1" i="0" lang="ja-JP" sz="1900" u="none" cap="none" strike="noStrike">
                  <a:solidFill>
                    <a:srgbClr val="404040"/>
                  </a:solidFill>
                  <a:latin typeface="Meiryo"/>
                  <a:ea typeface="Meiryo"/>
                  <a:cs typeface="Meiryo"/>
                  <a:sym typeface="Meiryo"/>
                </a:rPr>
              </a:br>
              <a:r>
                <a:rPr b="1" i="0" lang="ja-JP" sz="1900" u="none" cap="none" strike="noStrike">
                  <a:solidFill>
                    <a:srgbClr val="404040"/>
                  </a:solidFill>
                  <a:latin typeface="Meiryo"/>
                  <a:ea typeface="Meiryo"/>
                  <a:cs typeface="Meiryo"/>
                  <a:sym typeface="Meiryo"/>
                </a:rPr>
                <a:t>このルールの適用外となりますのでご注意ください。</a:t>
              </a:r>
              <a:endParaRPr b="0" i="0" sz="1500" u="none" cap="none" strike="noStrike">
                <a:solidFill>
                  <a:srgbClr val="404040"/>
                </a:solidFill>
                <a:latin typeface="Arial"/>
                <a:ea typeface="Arial"/>
                <a:cs typeface="Arial"/>
                <a:sym typeface="Arial"/>
              </a:endParaRPr>
            </a:p>
            <a:p>
              <a:pPr indent="-196850" lvl="0" marL="298450" marR="0" rtl="0" algn="just">
                <a:lnSpc>
                  <a:spcPct val="100000"/>
                </a:lnSpc>
                <a:spcBef>
                  <a:spcPts val="500"/>
                </a:spcBef>
                <a:spcAft>
                  <a:spcPts val="0"/>
                </a:spcAft>
                <a:buClr>
                  <a:schemeClr val="dk1"/>
                </a:buClr>
                <a:buSzPts val="1400"/>
                <a:buFont typeface="Arial"/>
                <a:buNone/>
              </a:pPr>
              <a:r>
                <a:t/>
              </a:r>
              <a:endParaRPr b="1" i="0" sz="1400" u="none" cap="none" strike="noStrike">
                <a:solidFill>
                  <a:srgbClr val="3E3A39"/>
                </a:solidFill>
                <a:latin typeface="Meiryo"/>
                <a:ea typeface="Meiryo"/>
                <a:cs typeface="Meiryo"/>
                <a:sym typeface="Meiryo"/>
              </a:endParaRPr>
            </a:p>
            <a:p>
              <a:pPr indent="-196850" lvl="0" marL="298450" marR="0" rtl="0" algn="just">
                <a:lnSpc>
                  <a:spcPct val="100000"/>
                </a:lnSpc>
                <a:spcBef>
                  <a:spcPts val="500"/>
                </a:spcBef>
                <a:spcAft>
                  <a:spcPts val="0"/>
                </a:spcAft>
                <a:buClr>
                  <a:schemeClr val="dk1"/>
                </a:buClr>
                <a:buSzPts val="1400"/>
                <a:buFont typeface="Arial"/>
                <a:buNone/>
              </a:pPr>
              <a:r>
                <a:t/>
              </a:r>
              <a:endParaRPr b="1" i="0" sz="1400" u="none" cap="none" strike="noStrike">
                <a:solidFill>
                  <a:srgbClr val="3E3A39"/>
                </a:solidFill>
                <a:latin typeface="Meiryo"/>
                <a:ea typeface="Meiryo"/>
                <a:cs typeface="Meiryo"/>
                <a:sym typeface="Meiryo"/>
              </a:endParaRPr>
            </a:p>
          </p:txBody>
        </p:sp>
      </p:grpSp>
      <p:sp>
        <p:nvSpPr>
          <p:cNvPr id="476" name="Google Shape;476;p4"/>
          <p:cNvSpPr txBox="1"/>
          <p:nvPr>
            <p:ph idx="12" type="sldNum"/>
          </p:nvPr>
        </p:nvSpPr>
        <p:spPr>
          <a:xfrm>
            <a:off x="11737801" y="6587600"/>
            <a:ext cx="394800" cy="292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r>
              <a:rPr b="1" lang="ja-JP"/>
              <a:t>21</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28"/>
          <p:cNvSpPr txBox="1"/>
          <p:nvPr/>
        </p:nvSpPr>
        <p:spPr>
          <a:xfrm>
            <a:off x="6695590" y="1431511"/>
            <a:ext cx="3400800" cy="78480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chemeClr val="lt1"/>
              </a:buClr>
              <a:buSzPts val="2500"/>
              <a:buFont typeface="Meiryo"/>
              <a:buNone/>
            </a:pPr>
            <a:r>
              <a:rPr b="1" i="0" lang="ja-JP" sz="2500" u="none" cap="none" strike="noStrike">
                <a:solidFill>
                  <a:schemeClr val="lt1"/>
                </a:solidFill>
                <a:latin typeface="Meiryo"/>
                <a:ea typeface="Meiryo"/>
                <a:cs typeface="Meiryo"/>
                <a:sym typeface="Meiryo"/>
              </a:rPr>
              <a:t>生成AIになんて</a:t>
            </a:r>
            <a:endParaRPr b="1" i="0" sz="2500" u="none" cap="none" strike="noStrike">
              <a:solidFill>
                <a:schemeClr val="lt1"/>
              </a:solidFill>
              <a:latin typeface="Meiryo"/>
              <a:ea typeface="Meiryo"/>
              <a:cs typeface="Meiryo"/>
              <a:sym typeface="Meiryo"/>
            </a:endParaRPr>
          </a:p>
          <a:p>
            <a:pPr indent="0" lvl="0" marL="12700" marR="0" rtl="0" algn="l">
              <a:lnSpc>
                <a:spcPct val="100000"/>
              </a:lnSpc>
              <a:spcBef>
                <a:spcPts val="0"/>
              </a:spcBef>
              <a:spcAft>
                <a:spcPts val="0"/>
              </a:spcAft>
              <a:buClr>
                <a:schemeClr val="lt1"/>
              </a:buClr>
              <a:buSzPts val="2500"/>
              <a:buFont typeface="Meiryo"/>
              <a:buNone/>
            </a:pPr>
            <a:r>
              <a:rPr b="1" i="0" lang="ja-JP" sz="2500" u="none" cap="none" strike="noStrike">
                <a:solidFill>
                  <a:schemeClr val="lt1"/>
                </a:solidFill>
                <a:latin typeface="Meiryo"/>
                <a:ea typeface="Meiryo"/>
                <a:cs typeface="Meiryo"/>
                <a:sym typeface="Meiryo"/>
              </a:rPr>
              <a:t>聞けばいい？</a:t>
            </a:r>
            <a:endParaRPr b="1" i="0" sz="2500" u="none" cap="none" strike="noStrike">
              <a:solidFill>
                <a:schemeClr val="lt1"/>
              </a:solidFill>
              <a:latin typeface="Meiryo"/>
              <a:ea typeface="Meiryo"/>
              <a:cs typeface="Meiryo"/>
              <a:sym typeface="Meiryo"/>
            </a:endParaRPr>
          </a:p>
        </p:txBody>
      </p:sp>
      <p:sp>
        <p:nvSpPr>
          <p:cNvPr id="482" name="Google Shape;482;p28"/>
          <p:cNvSpPr txBox="1"/>
          <p:nvPr/>
        </p:nvSpPr>
        <p:spPr>
          <a:xfrm>
            <a:off x="1816100" y="3301300"/>
            <a:ext cx="6108600" cy="120060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120"/>
              </a:spcBef>
              <a:spcAft>
                <a:spcPts val="0"/>
              </a:spcAft>
              <a:buClr>
                <a:schemeClr val="lt1"/>
              </a:buClr>
              <a:buSzPts val="2500"/>
              <a:buFont typeface="Meiryo"/>
              <a:buNone/>
            </a:pPr>
            <a:r>
              <a:rPr b="1" i="1" lang="ja-JP" sz="2500">
                <a:solidFill>
                  <a:schemeClr val="lt1"/>
                </a:solidFill>
                <a:latin typeface="Meiryo"/>
                <a:ea typeface="Meiryo"/>
                <a:cs typeface="Meiryo"/>
                <a:sym typeface="Meiryo"/>
              </a:rPr>
              <a:t>とりあえず</a:t>
            </a:r>
            <a:endParaRPr b="1" i="1" sz="2500">
              <a:solidFill>
                <a:schemeClr val="lt1"/>
              </a:solidFill>
              <a:latin typeface="Meiryo"/>
              <a:ea typeface="Meiryo"/>
              <a:cs typeface="Meiryo"/>
              <a:sym typeface="Meiryo"/>
            </a:endParaRPr>
          </a:p>
          <a:p>
            <a:pPr indent="0" lvl="0" marL="12700" marR="0" rtl="0" algn="l">
              <a:lnSpc>
                <a:spcPct val="100000"/>
              </a:lnSpc>
              <a:spcBef>
                <a:spcPts val="120"/>
              </a:spcBef>
              <a:spcAft>
                <a:spcPts val="0"/>
              </a:spcAft>
              <a:buClr>
                <a:schemeClr val="lt1"/>
              </a:buClr>
              <a:buSzPts val="2500"/>
              <a:buFont typeface="Meiryo"/>
              <a:buNone/>
            </a:pPr>
            <a:r>
              <a:rPr b="1" i="1" lang="ja-JP" sz="2500">
                <a:solidFill>
                  <a:schemeClr val="lt1"/>
                </a:solidFill>
                <a:latin typeface="Meiryo"/>
                <a:ea typeface="Meiryo"/>
                <a:cs typeface="Meiryo"/>
                <a:sym typeface="Meiryo"/>
              </a:rPr>
              <a:t>プロンプト作成サポートで</a:t>
            </a:r>
            <a:endParaRPr b="1" i="1" sz="2500">
              <a:solidFill>
                <a:schemeClr val="lt1"/>
              </a:solidFill>
              <a:latin typeface="Meiryo"/>
              <a:ea typeface="Meiryo"/>
              <a:cs typeface="Meiryo"/>
              <a:sym typeface="Meiryo"/>
            </a:endParaRPr>
          </a:p>
          <a:p>
            <a:pPr indent="0" lvl="0" marL="0" marR="0" rtl="0" algn="l">
              <a:lnSpc>
                <a:spcPct val="100000"/>
              </a:lnSpc>
              <a:spcBef>
                <a:spcPts val="120"/>
              </a:spcBef>
              <a:spcAft>
                <a:spcPts val="0"/>
              </a:spcAft>
              <a:buClr>
                <a:schemeClr val="lt1"/>
              </a:buClr>
              <a:buSzPts val="2500"/>
              <a:buFont typeface="Meiryo"/>
              <a:buNone/>
            </a:pPr>
            <a:r>
              <a:rPr b="1" i="1" lang="ja-JP" sz="2500">
                <a:solidFill>
                  <a:schemeClr val="lt1"/>
                </a:solidFill>
                <a:latin typeface="Meiryo"/>
                <a:ea typeface="Meiryo"/>
                <a:cs typeface="Meiryo"/>
                <a:sym typeface="Meiryo"/>
              </a:rPr>
              <a:t>やりたいことを入れてみよう！</a:t>
            </a:r>
            <a:endParaRPr b="1" i="1" sz="2500" u="none" cap="none" strike="noStrike">
              <a:solidFill>
                <a:schemeClr val="lt1"/>
              </a:solidFill>
              <a:latin typeface="Meiryo"/>
              <a:ea typeface="Meiryo"/>
              <a:cs typeface="Meiryo"/>
              <a:sym typeface="Meiryo"/>
            </a:endParaRPr>
          </a:p>
        </p:txBody>
      </p:sp>
      <p:sp>
        <p:nvSpPr>
          <p:cNvPr id="483" name="Google Shape;483;p28"/>
          <p:cNvSpPr/>
          <p:nvPr/>
        </p:nvSpPr>
        <p:spPr>
          <a:xfrm>
            <a:off x="1555179" y="3009850"/>
            <a:ext cx="4940400" cy="1892400"/>
          </a:xfrm>
          <a:prstGeom prst="wedgeRoundRectCallout">
            <a:avLst>
              <a:gd fmla="val -58476" name="adj1"/>
              <a:gd fmla="val 29059" name="adj2"/>
              <a:gd fmla="val 16667" name="adj3"/>
            </a:avLst>
          </a:prstGeom>
          <a:no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4" name="Google Shape;484;p28"/>
          <p:cNvSpPr/>
          <p:nvPr/>
        </p:nvSpPr>
        <p:spPr>
          <a:xfrm>
            <a:off x="6332294" y="1252251"/>
            <a:ext cx="4127400" cy="1143300"/>
          </a:xfrm>
          <a:prstGeom prst="wedgeRoundRectCallout">
            <a:avLst>
              <a:gd fmla="val 57315" name="adj1"/>
              <a:gd fmla="val 26863" name="adj2"/>
              <a:gd fmla="val 16667" name="adj3"/>
            </a:avLst>
          </a:prstGeom>
          <a:no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5" name="Google Shape;485;p28"/>
          <p:cNvSpPr txBox="1"/>
          <p:nvPr>
            <p:ph idx="12" type="sldNum"/>
          </p:nvPr>
        </p:nvSpPr>
        <p:spPr>
          <a:xfrm>
            <a:off x="11737801" y="6587600"/>
            <a:ext cx="394800" cy="292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r>
              <a:t/>
            </a:r>
            <a:endParaRPr b="1">
              <a:solidFill>
                <a:schemeClr val="lt1"/>
              </a:solidFill>
            </a:endParaRPr>
          </a:p>
          <a:p>
            <a:pPr indent="0" lvl="0" marL="0" rtl="0" algn="r">
              <a:lnSpc>
                <a:spcPct val="100000"/>
              </a:lnSpc>
              <a:spcBef>
                <a:spcPts val="0"/>
              </a:spcBef>
              <a:spcAft>
                <a:spcPts val="0"/>
              </a:spcAft>
              <a:buSzPts val="1200"/>
              <a:buNone/>
            </a:pPr>
            <a:r>
              <a:t/>
            </a:r>
            <a:endParaRPr b="1">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3"/>
          <p:cNvSpPr txBox="1"/>
          <p:nvPr>
            <p:ph idx="4294967295" type="ctrTitle"/>
          </p:nvPr>
        </p:nvSpPr>
        <p:spPr>
          <a:xfrm>
            <a:off x="1524000" y="1122363"/>
            <a:ext cx="9144000" cy="23876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Arial"/>
              <a:buNone/>
            </a:pPr>
            <a:r>
              <a:t/>
            </a:r>
            <a:endParaRPr b="0" i="0" sz="4400" u="none" cap="none" strike="noStrike">
              <a:solidFill>
                <a:schemeClr val="dk1"/>
              </a:solidFill>
              <a:latin typeface="Arial"/>
              <a:ea typeface="Arial"/>
              <a:cs typeface="Arial"/>
              <a:sym typeface="Arial"/>
            </a:endParaRPr>
          </a:p>
        </p:txBody>
      </p:sp>
      <p:sp>
        <p:nvSpPr>
          <p:cNvPr id="123" name="Google Shape;123;p3"/>
          <p:cNvSpPr txBox="1"/>
          <p:nvPr>
            <p:ph idx="4294967295"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pic>
        <p:nvPicPr>
          <p:cNvPr id="124" name="Google Shape;124;p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5" name="Google Shape;125;p3"/>
          <p:cNvSpPr txBox="1"/>
          <p:nvPr/>
        </p:nvSpPr>
        <p:spPr>
          <a:xfrm>
            <a:off x="115876" y="6665659"/>
            <a:ext cx="4412100" cy="13860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3E3A39"/>
              </a:buClr>
              <a:buSzPts val="800"/>
              <a:buFont typeface="Meiryo"/>
              <a:buNone/>
            </a:pPr>
            <a:r>
              <a:rPr b="0" i="0" lang="ja-JP" sz="800" u="none" cap="none" strike="noStrike">
                <a:solidFill>
                  <a:srgbClr val="3E3A39"/>
                </a:solidFill>
                <a:latin typeface="Meiryo"/>
                <a:ea typeface="Meiryo"/>
                <a:cs typeface="Meiryo"/>
                <a:sym typeface="Meiryo"/>
              </a:rPr>
              <a:t>©2024 CLINKS CO., LTD. ALL RIGHTS RESERVED.</a:t>
            </a:r>
            <a:endParaRPr b="0" i="0" sz="1400" u="none" cap="none" strike="noStrike">
              <a:solidFill>
                <a:srgbClr val="000000"/>
              </a:solidFill>
              <a:latin typeface="Arial"/>
              <a:ea typeface="Arial"/>
              <a:cs typeface="Arial"/>
              <a:sym typeface="Arial"/>
            </a:endParaRPr>
          </a:p>
        </p:txBody>
      </p:sp>
      <p:sp>
        <p:nvSpPr>
          <p:cNvPr id="126" name="Google Shape;126;p3"/>
          <p:cNvSpPr txBox="1"/>
          <p:nvPr/>
        </p:nvSpPr>
        <p:spPr>
          <a:xfrm>
            <a:off x="437489" y="2805752"/>
            <a:ext cx="1696111" cy="1246495"/>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3E3A39"/>
              </a:buClr>
              <a:buSzPts val="8000"/>
              <a:buFont typeface="Meiryo"/>
              <a:buNone/>
            </a:pPr>
            <a:r>
              <a:rPr b="1" i="0" lang="ja-JP" sz="8000" u="none" cap="none" strike="noStrike">
                <a:solidFill>
                  <a:srgbClr val="3E3A39"/>
                </a:solidFill>
                <a:latin typeface="Meiryo"/>
                <a:ea typeface="Meiryo"/>
                <a:cs typeface="Meiryo"/>
                <a:sym typeface="Meiryo"/>
              </a:rPr>
              <a:t>01</a:t>
            </a:r>
            <a:endParaRPr b="0" i="0" sz="1400" u="none" cap="none" strike="noStrike">
              <a:solidFill>
                <a:srgbClr val="000000"/>
              </a:solidFill>
              <a:latin typeface="Arial"/>
              <a:ea typeface="Arial"/>
              <a:cs typeface="Arial"/>
              <a:sym typeface="Arial"/>
            </a:endParaRPr>
          </a:p>
        </p:txBody>
      </p:sp>
      <p:sp>
        <p:nvSpPr>
          <p:cNvPr id="127" name="Google Shape;127;p3"/>
          <p:cNvSpPr txBox="1"/>
          <p:nvPr/>
        </p:nvSpPr>
        <p:spPr>
          <a:xfrm>
            <a:off x="3427678" y="2959640"/>
            <a:ext cx="8002322" cy="938719"/>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chemeClr val="lt1"/>
              </a:buClr>
              <a:buSzPts val="6000"/>
              <a:buFont typeface="Meiryo"/>
              <a:buNone/>
            </a:pPr>
            <a:r>
              <a:rPr b="1" i="0" lang="ja-JP" sz="6000" u="none" cap="none" strike="noStrike">
                <a:solidFill>
                  <a:schemeClr val="lt1"/>
                </a:solidFill>
                <a:latin typeface="Meiryo"/>
                <a:ea typeface="Meiryo"/>
                <a:cs typeface="Meiryo"/>
                <a:sym typeface="Meiryo"/>
              </a:rPr>
              <a:t>はじめに</a:t>
            </a:r>
            <a:endParaRPr b="1" i="0" sz="6000" u="none" cap="none" strike="noStrike">
              <a:solidFill>
                <a:schemeClr val="lt1"/>
              </a:solidFill>
              <a:latin typeface="Meiryo"/>
              <a:ea typeface="Meiryo"/>
              <a:cs typeface="Meiryo"/>
              <a:sym typeface="Meiryo"/>
            </a:endParaRPr>
          </a:p>
        </p:txBody>
      </p:sp>
      <p:sp>
        <p:nvSpPr>
          <p:cNvPr id="128" name="Google Shape;128;p3"/>
          <p:cNvSpPr txBox="1"/>
          <p:nvPr>
            <p:ph idx="12" type="sldNum"/>
          </p:nvPr>
        </p:nvSpPr>
        <p:spPr>
          <a:xfrm>
            <a:off x="11737797" y="6587604"/>
            <a:ext cx="301800" cy="292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r>
              <a:rPr b="1" lang="ja-JP">
                <a:solidFill>
                  <a:schemeClr val="lt1"/>
                </a:solidFill>
              </a:rPr>
              <a:t>1</a:t>
            </a:r>
            <a:endParaRPr b="1">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grpSp>
        <p:nvGrpSpPr>
          <p:cNvPr id="133" name="Google Shape;133;p7"/>
          <p:cNvGrpSpPr/>
          <p:nvPr/>
        </p:nvGrpSpPr>
        <p:grpSpPr>
          <a:xfrm>
            <a:off x="562403" y="3622526"/>
            <a:ext cx="5121348" cy="292562"/>
            <a:chOff x="1396953" y="4333843"/>
            <a:chExt cx="3918999" cy="300959"/>
          </a:xfrm>
        </p:grpSpPr>
        <p:sp>
          <p:nvSpPr>
            <p:cNvPr id="134" name="Google Shape;134;p7"/>
            <p:cNvSpPr/>
            <p:nvPr/>
          </p:nvSpPr>
          <p:spPr>
            <a:xfrm>
              <a:off x="1396953" y="4346802"/>
              <a:ext cx="3918999" cy="288000"/>
            </a:xfrm>
            <a:prstGeom prst="rect">
              <a:avLst/>
            </a:prstGeom>
            <a:solidFill>
              <a:srgbClr val="FCD937"/>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5" name="Google Shape;135;p7"/>
            <p:cNvSpPr txBox="1"/>
            <p:nvPr/>
          </p:nvSpPr>
          <p:spPr>
            <a:xfrm>
              <a:off x="1396954" y="4333843"/>
              <a:ext cx="3918998" cy="297080"/>
            </a:xfrm>
            <a:prstGeom prst="rect">
              <a:avLst/>
            </a:prstGeom>
            <a:solidFill>
              <a:srgbClr val="FFFFFF">
                <a:alpha val="60000"/>
              </a:srgbClr>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FFCA08"/>
                </a:buClr>
                <a:buSzPts val="2000"/>
                <a:buFont typeface="Arial"/>
                <a:buNone/>
              </a:pPr>
              <a:r>
                <a:t/>
              </a:r>
              <a:endParaRPr b="0" i="0" sz="2800" u="none" cap="none" strike="noStrike">
                <a:solidFill>
                  <a:srgbClr val="3F3F3F"/>
                </a:solidFill>
                <a:latin typeface="Arial"/>
                <a:ea typeface="Arial"/>
                <a:cs typeface="Arial"/>
                <a:sym typeface="Arial"/>
              </a:endParaRPr>
            </a:p>
          </p:txBody>
        </p:sp>
      </p:grpSp>
      <p:sp>
        <p:nvSpPr>
          <p:cNvPr id="136" name="Google Shape;136;p7"/>
          <p:cNvSpPr txBox="1"/>
          <p:nvPr/>
        </p:nvSpPr>
        <p:spPr>
          <a:xfrm>
            <a:off x="285088" y="276925"/>
            <a:ext cx="9758071" cy="40011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500"/>
              <a:buFont typeface="Meiryo"/>
              <a:buNone/>
            </a:pPr>
            <a:r>
              <a:rPr b="1" i="0" lang="ja-JP" sz="2500" u="none" cap="none" strike="noStrike">
                <a:solidFill>
                  <a:srgbClr val="FFFFFF"/>
                </a:solidFill>
                <a:latin typeface="Meiryo"/>
                <a:ea typeface="Meiryo"/>
                <a:cs typeface="Meiryo"/>
                <a:sym typeface="Meiryo"/>
              </a:rPr>
              <a:t>ナレフルチャットとは？ </a:t>
            </a:r>
            <a:r>
              <a:rPr b="1" i="1" lang="ja-JP" sz="1200" u="none" cap="none" strike="noStrike">
                <a:solidFill>
                  <a:srgbClr val="FFFFFF"/>
                </a:solidFill>
                <a:latin typeface="Meiryo"/>
                <a:ea typeface="Meiryo"/>
                <a:cs typeface="Meiryo"/>
                <a:sym typeface="Meiryo"/>
              </a:rPr>
              <a:t>はじめに</a:t>
            </a:r>
            <a:endParaRPr b="1" i="1" sz="1200" u="none" cap="none" strike="noStrike">
              <a:solidFill>
                <a:srgbClr val="FFFFFF"/>
              </a:solidFill>
              <a:latin typeface="Meiryo"/>
              <a:ea typeface="Meiryo"/>
              <a:cs typeface="Meiryo"/>
              <a:sym typeface="Meiryo"/>
            </a:endParaRPr>
          </a:p>
        </p:txBody>
      </p:sp>
      <p:pic>
        <p:nvPicPr>
          <p:cNvPr id="137" name="Google Shape;137;p7"/>
          <p:cNvPicPr preferRelativeResize="0"/>
          <p:nvPr/>
        </p:nvPicPr>
        <p:blipFill rotWithShape="1">
          <a:blip r:embed="rId3">
            <a:alphaModFix/>
          </a:blip>
          <a:srcRect b="0" l="0" r="0" t="0"/>
          <a:stretch/>
        </p:blipFill>
        <p:spPr>
          <a:xfrm>
            <a:off x="7510175" y="1255609"/>
            <a:ext cx="4472599" cy="5331991"/>
          </a:xfrm>
          <a:prstGeom prst="rect">
            <a:avLst/>
          </a:prstGeom>
          <a:noFill/>
          <a:ln>
            <a:noFill/>
          </a:ln>
        </p:spPr>
      </p:pic>
      <p:grpSp>
        <p:nvGrpSpPr>
          <p:cNvPr id="138" name="Google Shape;138;p7"/>
          <p:cNvGrpSpPr/>
          <p:nvPr/>
        </p:nvGrpSpPr>
        <p:grpSpPr>
          <a:xfrm>
            <a:off x="499126" y="1195300"/>
            <a:ext cx="11255260" cy="833073"/>
            <a:chOff x="499126" y="1195300"/>
            <a:chExt cx="11255260" cy="833073"/>
          </a:xfrm>
        </p:grpSpPr>
        <p:grpSp>
          <p:nvGrpSpPr>
            <p:cNvPr id="139" name="Google Shape;139;p7"/>
            <p:cNvGrpSpPr/>
            <p:nvPr/>
          </p:nvGrpSpPr>
          <p:grpSpPr>
            <a:xfrm>
              <a:off x="499126" y="1195300"/>
              <a:ext cx="4953431" cy="804349"/>
              <a:chOff x="1041920" y="1046607"/>
              <a:chExt cx="4920953" cy="849635"/>
            </a:xfrm>
          </p:grpSpPr>
          <p:grpSp>
            <p:nvGrpSpPr>
              <p:cNvPr id="140" name="Google Shape;140;p7"/>
              <p:cNvGrpSpPr/>
              <p:nvPr/>
            </p:nvGrpSpPr>
            <p:grpSpPr>
              <a:xfrm>
                <a:off x="1041920" y="1046607"/>
                <a:ext cx="906144" cy="849635"/>
                <a:chOff x="1041920" y="1046607"/>
                <a:chExt cx="906144" cy="849635"/>
              </a:xfrm>
            </p:grpSpPr>
            <p:sp>
              <p:nvSpPr>
                <p:cNvPr id="141" name="Google Shape;141;p7"/>
                <p:cNvSpPr/>
                <p:nvPr/>
              </p:nvSpPr>
              <p:spPr>
                <a:xfrm>
                  <a:off x="1041920" y="1046612"/>
                  <a:ext cx="906144" cy="849630"/>
                </a:xfrm>
                <a:custGeom>
                  <a:rect b="b" l="l" r="r" t="t"/>
                  <a:pathLst>
                    <a:path extrusionOk="0" h="849630" w="906144">
                      <a:moveTo>
                        <a:pt x="714794" y="548119"/>
                      </a:moveTo>
                      <a:lnTo>
                        <a:pt x="535178" y="269240"/>
                      </a:lnTo>
                      <a:lnTo>
                        <a:pt x="152374" y="445630"/>
                      </a:lnTo>
                      <a:lnTo>
                        <a:pt x="336448" y="676529"/>
                      </a:lnTo>
                      <a:lnTo>
                        <a:pt x="319455" y="849604"/>
                      </a:lnTo>
                      <a:lnTo>
                        <a:pt x="714794" y="548119"/>
                      </a:lnTo>
                      <a:close/>
                    </a:path>
                    <a:path extrusionOk="0" h="849630" w="906144">
                      <a:moveTo>
                        <a:pt x="798360" y="484657"/>
                      </a:moveTo>
                      <a:lnTo>
                        <a:pt x="570763" y="154508"/>
                      </a:lnTo>
                      <a:lnTo>
                        <a:pt x="89522" y="364934"/>
                      </a:lnTo>
                      <a:lnTo>
                        <a:pt x="122339" y="406323"/>
                      </a:lnTo>
                      <a:lnTo>
                        <a:pt x="550392" y="220154"/>
                      </a:lnTo>
                      <a:lnTo>
                        <a:pt x="757313" y="515924"/>
                      </a:lnTo>
                      <a:lnTo>
                        <a:pt x="798360" y="484657"/>
                      </a:lnTo>
                      <a:close/>
                    </a:path>
                    <a:path extrusionOk="0" h="849630" w="906144">
                      <a:moveTo>
                        <a:pt x="905814" y="402767"/>
                      </a:moveTo>
                      <a:lnTo>
                        <a:pt x="618693" y="0"/>
                      </a:lnTo>
                      <a:lnTo>
                        <a:pt x="0" y="251968"/>
                      </a:lnTo>
                      <a:lnTo>
                        <a:pt x="62509" y="330847"/>
                      </a:lnTo>
                      <a:lnTo>
                        <a:pt x="584555" y="110032"/>
                      </a:lnTo>
                      <a:lnTo>
                        <a:pt x="829246" y="461111"/>
                      </a:lnTo>
                      <a:lnTo>
                        <a:pt x="905814" y="402767"/>
                      </a:lnTo>
                      <a:close/>
                    </a:path>
                  </a:pathLst>
                </a:custGeom>
                <a:solidFill>
                  <a:srgbClr val="FCCF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pic>
              <p:nvPicPr>
                <p:cNvPr id="142" name="Google Shape;142;p7"/>
                <p:cNvPicPr preferRelativeResize="0"/>
                <p:nvPr/>
              </p:nvPicPr>
              <p:blipFill rotWithShape="1">
                <a:blip r:embed="rId4">
                  <a:alphaModFix/>
                </a:blip>
                <a:srcRect b="0" l="0" r="0" t="0"/>
                <a:stretch/>
              </p:blipFill>
              <p:spPr>
                <a:xfrm>
                  <a:off x="1041926" y="1046607"/>
                  <a:ext cx="714794" cy="849607"/>
                </a:xfrm>
                <a:prstGeom prst="rect">
                  <a:avLst/>
                </a:prstGeom>
                <a:noFill/>
                <a:ln>
                  <a:noFill/>
                </a:ln>
              </p:spPr>
            </p:pic>
            <p:sp>
              <p:nvSpPr>
                <p:cNvPr id="143" name="Google Shape;143;p7"/>
                <p:cNvSpPr/>
                <p:nvPr/>
              </p:nvSpPr>
              <p:spPr>
                <a:xfrm>
                  <a:off x="1592313" y="1046612"/>
                  <a:ext cx="355600" cy="516255"/>
                </a:xfrm>
                <a:custGeom>
                  <a:rect b="b" l="l" r="r" t="t"/>
                  <a:pathLst>
                    <a:path extrusionOk="0" h="516255" w="355600">
                      <a:moveTo>
                        <a:pt x="247967" y="484657"/>
                      </a:moveTo>
                      <a:lnTo>
                        <a:pt x="20370" y="154508"/>
                      </a:lnTo>
                      <a:lnTo>
                        <a:pt x="0" y="220167"/>
                      </a:lnTo>
                      <a:lnTo>
                        <a:pt x="206921" y="515937"/>
                      </a:lnTo>
                      <a:lnTo>
                        <a:pt x="247967" y="484657"/>
                      </a:lnTo>
                      <a:close/>
                    </a:path>
                    <a:path extrusionOk="0" h="516255" w="355600">
                      <a:moveTo>
                        <a:pt x="355422" y="402780"/>
                      </a:moveTo>
                      <a:lnTo>
                        <a:pt x="68300" y="0"/>
                      </a:lnTo>
                      <a:lnTo>
                        <a:pt x="34163" y="110045"/>
                      </a:lnTo>
                      <a:lnTo>
                        <a:pt x="278853" y="461124"/>
                      </a:lnTo>
                      <a:lnTo>
                        <a:pt x="355422" y="402780"/>
                      </a:lnTo>
                      <a:close/>
                    </a:path>
                  </a:pathLst>
                </a:custGeom>
                <a:solidFill>
                  <a:srgbClr val="FCCF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grpSp>
          <p:sp>
            <p:nvSpPr>
              <p:cNvPr id="144" name="Google Shape;144;p7"/>
              <p:cNvSpPr/>
              <p:nvPr/>
            </p:nvSpPr>
            <p:spPr>
              <a:xfrm>
                <a:off x="5630769" y="1333313"/>
                <a:ext cx="332104" cy="359410"/>
              </a:xfrm>
              <a:custGeom>
                <a:rect b="b" l="l" r="r" t="t"/>
                <a:pathLst>
                  <a:path extrusionOk="0" h="359410" w="332104">
                    <a:moveTo>
                      <a:pt x="137231" y="0"/>
                    </a:moveTo>
                    <a:lnTo>
                      <a:pt x="62396" y="0"/>
                    </a:lnTo>
                    <a:lnTo>
                      <a:pt x="0" y="359109"/>
                    </a:lnTo>
                    <a:lnTo>
                      <a:pt x="74814" y="359109"/>
                    </a:lnTo>
                    <a:lnTo>
                      <a:pt x="105975" y="179858"/>
                    </a:lnTo>
                    <a:lnTo>
                      <a:pt x="161590" y="190934"/>
                    </a:lnTo>
                    <a:lnTo>
                      <a:pt x="215883" y="202499"/>
                    </a:lnTo>
                    <a:lnTo>
                      <a:pt x="268715" y="214523"/>
                    </a:lnTo>
                    <a:lnTo>
                      <a:pt x="319948" y="226977"/>
                    </a:lnTo>
                    <a:lnTo>
                      <a:pt x="331591" y="158382"/>
                    </a:lnTo>
                    <a:lnTo>
                      <a:pt x="287250" y="147854"/>
                    </a:lnTo>
                    <a:lnTo>
                      <a:pt x="236696" y="136846"/>
                    </a:lnTo>
                    <a:lnTo>
                      <a:pt x="180069" y="125387"/>
                    </a:lnTo>
                    <a:lnTo>
                      <a:pt x="117504" y="113483"/>
                    </a:lnTo>
                    <a:lnTo>
                      <a:pt x="137231" y="0"/>
                    </a:lnTo>
                    <a:close/>
                  </a:path>
                </a:pathLst>
              </a:custGeom>
              <a:solidFill>
                <a:srgbClr val="3E3A3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grpSp>
            <p:nvGrpSpPr>
              <p:cNvPr id="145" name="Google Shape;145;p7"/>
              <p:cNvGrpSpPr/>
              <p:nvPr/>
            </p:nvGrpSpPr>
            <p:grpSpPr>
              <a:xfrm>
                <a:off x="5291630" y="1453724"/>
                <a:ext cx="272491" cy="242953"/>
                <a:chOff x="5291630" y="1453724"/>
                <a:chExt cx="272491" cy="242953"/>
              </a:xfrm>
            </p:grpSpPr>
            <p:sp>
              <p:nvSpPr>
                <p:cNvPr id="146" name="Google Shape;146;p7"/>
                <p:cNvSpPr/>
                <p:nvPr/>
              </p:nvSpPr>
              <p:spPr>
                <a:xfrm>
                  <a:off x="5309486" y="1455377"/>
                  <a:ext cx="254635" cy="241300"/>
                </a:xfrm>
                <a:custGeom>
                  <a:rect b="b" l="l" r="r" t="t"/>
                  <a:pathLst>
                    <a:path extrusionOk="0" h="241300" w="254635">
                      <a:moveTo>
                        <a:pt x="254536" y="0"/>
                      </a:moveTo>
                      <a:lnTo>
                        <a:pt x="194622" y="0"/>
                      </a:lnTo>
                      <a:lnTo>
                        <a:pt x="193261" y="7779"/>
                      </a:lnTo>
                      <a:lnTo>
                        <a:pt x="184675" y="45602"/>
                      </a:lnTo>
                      <a:lnTo>
                        <a:pt x="158030" y="106712"/>
                      </a:lnTo>
                      <a:lnTo>
                        <a:pt x="116049" y="150341"/>
                      </a:lnTo>
                      <a:lnTo>
                        <a:pt x="51592" y="180660"/>
                      </a:lnTo>
                      <a:lnTo>
                        <a:pt x="11381" y="190318"/>
                      </a:lnTo>
                      <a:lnTo>
                        <a:pt x="8785" y="190800"/>
                      </a:lnTo>
                      <a:lnTo>
                        <a:pt x="0" y="241280"/>
                      </a:lnTo>
                      <a:lnTo>
                        <a:pt x="54810" y="230906"/>
                      </a:lnTo>
                      <a:lnTo>
                        <a:pt x="99007" y="216272"/>
                      </a:lnTo>
                      <a:lnTo>
                        <a:pt x="137597" y="196739"/>
                      </a:lnTo>
                      <a:lnTo>
                        <a:pt x="170434" y="172371"/>
                      </a:lnTo>
                      <a:lnTo>
                        <a:pt x="199526" y="140871"/>
                      </a:lnTo>
                      <a:lnTo>
                        <a:pt x="223015" y="103117"/>
                      </a:lnTo>
                      <a:lnTo>
                        <a:pt x="240828" y="59253"/>
                      </a:lnTo>
                      <a:lnTo>
                        <a:pt x="252892" y="9423"/>
                      </a:lnTo>
                      <a:lnTo>
                        <a:pt x="254536" y="0"/>
                      </a:lnTo>
                      <a:close/>
                    </a:path>
                  </a:pathLst>
                </a:custGeom>
                <a:solidFill>
                  <a:srgbClr val="3E3A3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pic>
              <p:nvPicPr>
                <p:cNvPr id="147" name="Google Shape;147;p7"/>
                <p:cNvPicPr preferRelativeResize="0"/>
                <p:nvPr/>
              </p:nvPicPr>
              <p:blipFill rotWithShape="1">
                <a:blip r:embed="rId5">
                  <a:alphaModFix/>
                </a:blip>
                <a:srcRect b="0" l="0" r="0" t="0"/>
                <a:stretch/>
              </p:blipFill>
              <p:spPr>
                <a:xfrm>
                  <a:off x="5382863" y="1453724"/>
                  <a:ext cx="64929" cy="123252"/>
                </a:xfrm>
                <a:prstGeom prst="rect">
                  <a:avLst/>
                </a:prstGeom>
                <a:noFill/>
                <a:ln>
                  <a:noFill/>
                </a:ln>
              </p:spPr>
            </p:pic>
            <p:pic>
              <p:nvPicPr>
                <p:cNvPr id="148" name="Google Shape;148;p7"/>
                <p:cNvPicPr preferRelativeResize="0"/>
                <p:nvPr/>
              </p:nvPicPr>
              <p:blipFill rotWithShape="1">
                <a:blip r:embed="rId6">
                  <a:alphaModFix/>
                </a:blip>
                <a:srcRect b="0" l="0" r="0" t="0"/>
                <a:stretch/>
              </p:blipFill>
              <p:spPr>
                <a:xfrm>
                  <a:off x="5291630" y="1456368"/>
                  <a:ext cx="66521" cy="123273"/>
                </a:xfrm>
                <a:prstGeom prst="rect">
                  <a:avLst/>
                </a:prstGeom>
                <a:noFill/>
                <a:ln>
                  <a:noFill/>
                </a:ln>
              </p:spPr>
            </p:pic>
          </p:grpSp>
          <p:sp>
            <p:nvSpPr>
              <p:cNvPr id="149" name="Google Shape;149;p7"/>
              <p:cNvSpPr/>
              <p:nvPr/>
            </p:nvSpPr>
            <p:spPr>
              <a:xfrm>
                <a:off x="4911904" y="1437890"/>
                <a:ext cx="299085" cy="254635"/>
              </a:xfrm>
              <a:custGeom>
                <a:rect b="b" l="l" r="r" t="t"/>
                <a:pathLst>
                  <a:path extrusionOk="0" h="254635" w="299085">
                    <a:moveTo>
                      <a:pt x="115336" y="0"/>
                    </a:moveTo>
                    <a:lnTo>
                      <a:pt x="58814" y="0"/>
                    </a:lnTo>
                    <a:lnTo>
                      <a:pt x="58982" y="40867"/>
                    </a:lnTo>
                    <a:lnTo>
                      <a:pt x="8586" y="42176"/>
                    </a:lnTo>
                    <a:lnTo>
                      <a:pt x="0" y="91599"/>
                    </a:lnTo>
                    <a:lnTo>
                      <a:pt x="59066" y="89923"/>
                    </a:lnTo>
                    <a:lnTo>
                      <a:pt x="59820" y="254547"/>
                    </a:lnTo>
                    <a:lnTo>
                      <a:pt x="117828" y="254547"/>
                    </a:lnTo>
                    <a:lnTo>
                      <a:pt x="116279" y="88039"/>
                    </a:lnTo>
                    <a:lnTo>
                      <a:pt x="220935" y="84709"/>
                    </a:lnTo>
                    <a:lnTo>
                      <a:pt x="189985" y="117937"/>
                    </a:lnTo>
                    <a:lnTo>
                      <a:pt x="146194" y="139063"/>
                    </a:lnTo>
                    <a:lnTo>
                      <a:pt x="143943" y="139733"/>
                    </a:lnTo>
                    <a:lnTo>
                      <a:pt x="135022" y="191114"/>
                    </a:lnTo>
                    <a:lnTo>
                      <a:pt x="192588" y="171536"/>
                    </a:lnTo>
                    <a:lnTo>
                      <a:pt x="238380" y="140864"/>
                    </a:lnTo>
                    <a:lnTo>
                      <a:pt x="275745" y="94693"/>
                    </a:lnTo>
                    <a:lnTo>
                      <a:pt x="297781" y="39538"/>
                    </a:lnTo>
                    <a:lnTo>
                      <a:pt x="299006" y="34690"/>
                    </a:lnTo>
                    <a:lnTo>
                      <a:pt x="115692" y="39695"/>
                    </a:lnTo>
                    <a:lnTo>
                      <a:pt x="115336" y="0"/>
                    </a:lnTo>
                    <a:close/>
                  </a:path>
                </a:pathLst>
              </a:custGeom>
              <a:solidFill>
                <a:srgbClr val="3E3A3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sp>
            <p:nvSpPr>
              <p:cNvPr id="150" name="Google Shape;150;p7"/>
              <p:cNvSpPr/>
              <p:nvPr/>
            </p:nvSpPr>
            <p:spPr>
              <a:xfrm>
                <a:off x="4433406" y="1346829"/>
                <a:ext cx="410210" cy="352425"/>
              </a:xfrm>
              <a:custGeom>
                <a:rect b="b" l="l" r="r" t="t"/>
                <a:pathLst>
                  <a:path extrusionOk="0" h="352425" w="410210">
                    <a:moveTo>
                      <a:pt x="409715" y="0"/>
                    </a:moveTo>
                    <a:lnTo>
                      <a:pt x="324953" y="0"/>
                    </a:lnTo>
                    <a:lnTo>
                      <a:pt x="323979" y="670"/>
                    </a:lnTo>
                    <a:lnTo>
                      <a:pt x="310181" y="7614"/>
                    </a:lnTo>
                    <a:lnTo>
                      <a:pt x="291957" y="12589"/>
                    </a:lnTo>
                    <a:lnTo>
                      <a:pt x="269377" y="15584"/>
                    </a:lnTo>
                    <a:lnTo>
                      <a:pt x="242516" y="16585"/>
                    </a:lnTo>
                    <a:lnTo>
                      <a:pt x="62919" y="16585"/>
                    </a:lnTo>
                    <a:lnTo>
                      <a:pt x="52448" y="76814"/>
                    </a:lnTo>
                    <a:lnTo>
                      <a:pt x="207093" y="76814"/>
                    </a:lnTo>
                    <a:lnTo>
                      <a:pt x="198831" y="124362"/>
                    </a:lnTo>
                    <a:lnTo>
                      <a:pt x="10627" y="124362"/>
                    </a:lnTo>
                    <a:lnTo>
                      <a:pt x="0" y="185428"/>
                    </a:lnTo>
                    <a:lnTo>
                      <a:pt x="184612" y="185428"/>
                    </a:lnTo>
                    <a:lnTo>
                      <a:pt x="162030" y="225816"/>
                    </a:lnTo>
                    <a:lnTo>
                      <a:pt x="128329" y="256799"/>
                    </a:lnTo>
                    <a:lnTo>
                      <a:pt x="83640" y="278290"/>
                    </a:lnTo>
                    <a:lnTo>
                      <a:pt x="28093" y="290200"/>
                    </a:lnTo>
                    <a:lnTo>
                      <a:pt x="25276" y="290525"/>
                    </a:lnTo>
                    <a:lnTo>
                      <a:pt x="14585" y="352020"/>
                    </a:lnTo>
                    <a:lnTo>
                      <a:pt x="60359" y="346557"/>
                    </a:lnTo>
                    <a:lnTo>
                      <a:pt x="98439" y="337557"/>
                    </a:lnTo>
                    <a:lnTo>
                      <a:pt x="165576" y="307990"/>
                    </a:lnTo>
                    <a:lnTo>
                      <a:pt x="197842" y="284581"/>
                    </a:lnTo>
                    <a:lnTo>
                      <a:pt x="224913" y="255795"/>
                    </a:lnTo>
                    <a:lnTo>
                      <a:pt x="246139" y="222466"/>
                    </a:lnTo>
                    <a:lnTo>
                      <a:pt x="260871" y="185428"/>
                    </a:lnTo>
                    <a:lnTo>
                      <a:pt x="396364" y="185428"/>
                    </a:lnTo>
                    <a:lnTo>
                      <a:pt x="406992" y="124362"/>
                    </a:lnTo>
                    <a:lnTo>
                      <a:pt x="273195" y="124362"/>
                    </a:lnTo>
                    <a:lnTo>
                      <a:pt x="281719" y="75285"/>
                    </a:lnTo>
                    <a:lnTo>
                      <a:pt x="325608" y="67331"/>
                    </a:lnTo>
                    <a:lnTo>
                      <a:pt x="361206" y="52997"/>
                    </a:lnTo>
                    <a:lnTo>
                      <a:pt x="388405" y="32347"/>
                    </a:lnTo>
                    <a:lnTo>
                      <a:pt x="407097" y="5444"/>
                    </a:lnTo>
                    <a:lnTo>
                      <a:pt x="409715" y="0"/>
                    </a:lnTo>
                    <a:close/>
                  </a:path>
                </a:pathLst>
              </a:custGeom>
              <a:solidFill>
                <a:srgbClr val="3E3A3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sp>
            <p:nvSpPr>
              <p:cNvPr id="151" name="Google Shape;151;p7"/>
              <p:cNvSpPr/>
              <p:nvPr/>
            </p:nvSpPr>
            <p:spPr>
              <a:xfrm>
                <a:off x="2061438" y="1233429"/>
                <a:ext cx="2303145" cy="469264"/>
              </a:xfrm>
              <a:custGeom>
                <a:rect b="b" l="l" r="r" t="t"/>
                <a:pathLst>
                  <a:path extrusionOk="0" h="469264" w="2303145">
                    <a:moveTo>
                      <a:pt x="559422" y="75857"/>
                    </a:moveTo>
                    <a:lnTo>
                      <a:pt x="434860" y="75857"/>
                    </a:lnTo>
                    <a:lnTo>
                      <a:pt x="448056" y="0"/>
                    </a:lnTo>
                    <a:lnTo>
                      <a:pt x="340499" y="0"/>
                    </a:lnTo>
                    <a:lnTo>
                      <a:pt x="327291" y="75882"/>
                    </a:lnTo>
                    <a:lnTo>
                      <a:pt x="46215" y="75882"/>
                    </a:lnTo>
                    <a:lnTo>
                      <a:pt x="28981" y="174993"/>
                    </a:lnTo>
                    <a:lnTo>
                      <a:pt x="309448" y="174993"/>
                    </a:lnTo>
                    <a:lnTo>
                      <a:pt x="295960" y="220370"/>
                    </a:lnTo>
                    <a:lnTo>
                      <a:pt x="277596" y="258965"/>
                    </a:lnTo>
                    <a:lnTo>
                      <a:pt x="253898" y="291109"/>
                    </a:lnTo>
                    <a:lnTo>
                      <a:pt x="224472" y="317144"/>
                    </a:lnTo>
                    <a:lnTo>
                      <a:pt x="188861" y="337413"/>
                    </a:lnTo>
                    <a:lnTo>
                      <a:pt x="146646" y="352247"/>
                    </a:lnTo>
                    <a:lnTo>
                      <a:pt x="97421" y="361988"/>
                    </a:lnTo>
                    <a:lnTo>
                      <a:pt x="40728" y="366966"/>
                    </a:lnTo>
                    <a:lnTo>
                      <a:pt x="17526" y="367995"/>
                    </a:lnTo>
                    <a:lnTo>
                      <a:pt x="0" y="468744"/>
                    </a:lnTo>
                    <a:lnTo>
                      <a:pt x="93814" y="463156"/>
                    </a:lnTo>
                    <a:lnTo>
                      <a:pt x="147066" y="454571"/>
                    </a:lnTo>
                    <a:lnTo>
                      <a:pt x="195478" y="441642"/>
                    </a:lnTo>
                    <a:lnTo>
                      <a:pt x="239115" y="424332"/>
                    </a:lnTo>
                    <a:lnTo>
                      <a:pt x="278066" y="402551"/>
                    </a:lnTo>
                    <a:lnTo>
                      <a:pt x="312407" y="376262"/>
                    </a:lnTo>
                    <a:lnTo>
                      <a:pt x="342201" y="345401"/>
                    </a:lnTo>
                    <a:lnTo>
                      <a:pt x="367525" y="309905"/>
                    </a:lnTo>
                    <a:lnTo>
                      <a:pt x="388467" y="269697"/>
                    </a:lnTo>
                    <a:lnTo>
                      <a:pt x="405091" y="224751"/>
                    </a:lnTo>
                    <a:lnTo>
                      <a:pt x="417474" y="174980"/>
                    </a:lnTo>
                    <a:lnTo>
                      <a:pt x="542175" y="174980"/>
                    </a:lnTo>
                    <a:lnTo>
                      <a:pt x="559422" y="75857"/>
                    </a:lnTo>
                    <a:close/>
                  </a:path>
                  <a:path extrusionOk="0" h="469264" w="2303145">
                    <a:moveTo>
                      <a:pt x="1142403" y="48018"/>
                    </a:moveTo>
                    <a:lnTo>
                      <a:pt x="1033792" y="48018"/>
                    </a:lnTo>
                    <a:lnTo>
                      <a:pt x="1027290" y="67906"/>
                    </a:lnTo>
                    <a:lnTo>
                      <a:pt x="1007402" y="123215"/>
                    </a:lnTo>
                    <a:lnTo>
                      <a:pt x="986091" y="171780"/>
                    </a:lnTo>
                    <a:lnTo>
                      <a:pt x="962952" y="213956"/>
                    </a:lnTo>
                    <a:lnTo>
                      <a:pt x="937577" y="250101"/>
                    </a:lnTo>
                    <a:lnTo>
                      <a:pt x="909535" y="280543"/>
                    </a:lnTo>
                    <a:lnTo>
                      <a:pt x="878433" y="305650"/>
                    </a:lnTo>
                    <a:lnTo>
                      <a:pt x="843838" y="325767"/>
                    </a:lnTo>
                    <a:lnTo>
                      <a:pt x="805345" y="341249"/>
                    </a:lnTo>
                    <a:lnTo>
                      <a:pt x="762533" y="352450"/>
                    </a:lnTo>
                    <a:lnTo>
                      <a:pt x="714984" y="359714"/>
                    </a:lnTo>
                    <a:lnTo>
                      <a:pt x="776998" y="2870"/>
                    </a:lnTo>
                    <a:lnTo>
                      <a:pt x="670496" y="2870"/>
                    </a:lnTo>
                    <a:lnTo>
                      <a:pt x="589915" y="466521"/>
                    </a:lnTo>
                    <a:lnTo>
                      <a:pt x="624255" y="466521"/>
                    </a:lnTo>
                    <a:lnTo>
                      <a:pt x="681659" y="463550"/>
                    </a:lnTo>
                    <a:lnTo>
                      <a:pt x="736841" y="457669"/>
                    </a:lnTo>
                    <a:lnTo>
                      <a:pt x="787488" y="448843"/>
                    </a:lnTo>
                    <a:lnTo>
                      <a:pt x="833882" y="436829"/>
                    </a:lnTo>
                    <a:lnTo>
                      <a:pt x="876338" y="421373"/>
                    </a:lnTo>
                    <a:lnTo>
                      <a:pt x="915136" y="402209"/>
                    </a:lnTo>
                    <a:lnTo>
                      <a:pt x="950595" y="379120"/>
                    </a:lnTo>
                    <a:lnTo>
                      <a:pt x="983005" y="351815"/>
                    </a:lnTo>
                    <a:lnTo>
                      <a:pt x="1012659" y="320078"/>
                    </a:lnTo>
                    <a:lnTo>
                      <a:pt x="1039850" y="283641"/>
                    </a:lnTo>
                    <a:lnTo>
                      <a:pt x="1064882" y="242252"/>
                    </a:lnTo>
                    <a:lnTo>
                      <a:pt x="1088059" y="195668"/>
                    </a:lnTo>
                    <a:lnTo>
                      <a:pt x="1109675" y="143637"/>
                    </a:lnTo>
                    <a:lnTo>
                      <a:pt x="1130020" y="85902"/>
                    </a:lnTo>
                    <a:lnTo>
                      <a:pt x="1142403" y="48018"/>
                    </a:lnTo>
                    <a:close/>
                  </a:path>
                  <a:path extrusionOk="0" h="469264" w="2303145">
                    <a:moveTo>
                      <a:pt x="1729994" y="21602"/>
                    </a:moveTo>
                    <a:lnTo>
                      <a:pt x="1229448" y="21615"/>
                    </a:lnTo>
                    <a:lnTo>
                      <a:pt x="1212113" y="121221"/>
                    </a:lnTo>
                    <a:lnTo>
                      <a:pt x="1603311" y="121221"/>
                    </a:lnTo>
                    <a:lnTo>
                      <a:pt x="1590319" y="164655"/>
                    </a:lnTo>
                    <a:lnTo>
                      <a:pt x="1573771" y="203250"/>
                    </a:lnTo>
                    <a:lnTo>
                      <a:pt x="1553362" y="237210"/>
                    </a:lnTo>
                    <a:lnTo>
                      <a:pt x="1528838" y="266712"/>
                    </a:lnTo>
                    <a:lnTo>
                      <a:pt x="1499920" y="291973"/>
                    </a:lnTo>
                    <a:lnTo>
                      <a:pt x="1466329" y="313156"/>
                    </a:lnTo>
                    <a:lnTo>
                      <a:pt x="1427797" y="330492"/>
                    </a:lnTo>
                    <a:lnTo>
                      <a:pt x="1384046" y="344144"/>
                    </a:lnTo>
                    <a:lnTo>
                      <a:pt x="1334808" y="354330"/>
                    </a:lnTo>
                    <a:lnTo>
                      <a:pt x="1279804" y="361213"/>
                    </a:lnTo>
                    <a:lnTo>
                      <a:pt x="1218768" y="365023"/>
                    </a:lnTo>
                    <a:lnTo>
                      <a:pt x="1195336" y="365861"/>
                    </a:lnTo>
                    <a:lnTo>
                      <a:pt x="1177925" y="466153"/>
                    </a:lnTo>
                    <a:lnTo>
                      <a:pt x="1275346" y="460514"/>
                    </a:lnTo>
                    <a:lnTo>
                      <a:pt x="1332115" y="453898"/>
                    </a:lnTo>
                    <a:lnTo>
                      <a:pt x="1384325" y="444614"/>
                    </a:lnTo>
                    <a:lnTo>
                      <a:pt x="1432140" y="432587"/>
                    </a:lnTo>
                    <a:lnTo>
                      <a:pt x="1475740" y="417703"/>
                    </a:lnTo>
                    <a:lnTo>
                      <a:pt x="1515287" y="399859"/>
                    </a:lnTo>
                    <a:lnTo>
                      <a:pt x="1550949" y="378968"/>
                    </a:lnTo>
                    <a:lnTo>
                      <a:pt x="1582902" y="354914"/>
                    </a:lnTo>
                    <a:lnTo>
                      <a:pt x="1611325" y="327596"/>
                    </a:lnTo>
                    <a:lnTo>
                      <a:pt x="1636369" y="296938"/>
                    </a:lnTo>
                    <a:lnTo>
                      <a:pt x="1658226" y="262813"/>
                    </a:lnTo>
                    <a:lnTo>
                      <a:pt x="1677060" y="225145"/>
                    </a:lnTo>
                    <a:lnTo>
                      <a:pt x="1693037" y="183807"/>
                    </a:lnTo>
                    <a:lnTo>
                      <a:pt x="1711083" y="120243"/>
                    </a:lnTo>
                    <a:lnTo>
                      <a:pt x="1724113" y="55473"/>
                    </a:lnTo>
                    <a:lnTo>
                      <a:pt x="1729994" y="21602"/>
                    </a:lnTo>
                    <a:close/>
                  </a:path>
                  <a:path extrusionOk="0" h="469264" w="2303145">
                    <a:moveTo>
                      <a:pt x="1947608" y="2882"/>
                    </a:moveTo>
                    <a:lnTo>
                      <a:pt x="1842731" y="2882"/>
                    </a:lnTo>
                    <a:lnTo>
                      <a:pt x="1838566" y="26822"/>
                    </a:lnTo>
                    <a:lnTo>
                      <a:pt x="1826895" y="91605"/>
                    </a:lnTo>
                    <a:lnTo>
                      <a:pt x="1814982" y="153035"/>
                    </a:lnTo>
                    <a:lnTo>
                      <a:pt x="1802942" y="210693"/>
                    </a:lnTo>
                    <a:lnTo>
                      <a:pt x="1790865" y="264121"/>
                    </a:lnTo>
                    <a:lnTo>
                      <a:pt x="1778863" y="312902"/>
                    </a:lnTo>
                    <a:lnTo>
                      <a:pt x="1767039" y="356603"/>
                    </a:lnTo>
                    <a:lnTo>
                      <a:pt x="1755495" y="394754"/>
                    </a:lnTo>
                    <a:lnTo>
                      <a:pt x="1729613" y="466026"/>
                    </a:lnTo>
                    <a:lnTo>
                      <a:pt x="1839556" y="466026"/>
                    </a:lnTo>
                    <a:lnTo>
                      <a:pt x="1857794" y="412559"/>
                    </a:lnTo>
                    <a:lnTo>
                      <a:pt x="1869554" y="372529"/>
                    </a:lnTo>
                    <a:lnTo>
                      <a:pt x="1881555" y="327190"/>
                    </a:lnTo>
                    <a:lnTo>
                      <a:pt x="1893709" y="276999"/>
                    </a:lnTo>
                    <a:lnTo>
                      <a:pt x="1905914" y="222402"/>
                    </a:lnTo>
                    <a:lnTo>
                      <a:pt x="1918055" y="163868"/>
                    </a:lnTo>
                    <a:lnTo>
                      <a:pt x="1930044" y="101815"/>
                    </a:lnTo>
                    <a:lnTo>
                      <a:pt x="1941766" y="36715"/>
                    </a:lnTo>
                    <a:lnTo>
                      <a:pt x="1947608" y="2882"/>
                    </a:lnTo>
                    <a:close/>
                  </a:path>
                  <a:path extrusionOk="0" h="469264" w="2303145">
                    <a:moveTo>
                      <a:pt x="2302751" y="48501"/>
                    </a:moveTo>
                    <a:lnTo>
                      <a:pt x="2198357" y="48501"/>
                    </a:lnTo>
                    <a:lnTo>
                      <a:pt x="2194191" y="72453"/>
                    </a:lnTo>
                    <a:lnTo>
                      <a:pt x="2179231" y="146900"/>
                    </a:lnTo>
                    <a:lnTo>
                      <a:pt x="2162581" y="207721"/>
                    </a:lnTo>
                    <a:lnTo>
                      <a:pt x="2143963" y="256222"/>
                    </a:lnTo>
                    <a:lnTo>
                      <a:pt x="2123109" y="293725"/>
                    </a:lnTo>
                    <a:lnTo>
                      <a:pt x="2073592" y="340956"/>
                    </a:lnTo>
                    <a:lnTo>
                      <a:pt x="2011819" y="359956"/>
                    </a:lnTo>
                    <a:lnTo>
                      <a:pt x="2075446" y="2882"/>
                    </a:lnTo>
                    <a:lnTo>
                      <a:pt x="1969858" y="2882"/>
                    </a:lnTo>
                    <a:lnTo>
                      <a:pt x="1889264" y="466521"/>
                    </a:lnTo>
                    <a:lnTo>
                      <a:pt x="1941220" y="466432"/>
                    </a:lnTo>
                    <a:lnTo>
                      <a:pt x="1957628" y="466140"/>
                    </a:lnTo>
                    <a:lnTo>
                      <a:pt x="2036089" y="458800"/>
                    </a:lnTo>
                    <a:lnTo>
                      <a:pt x="2079421" y="447992"/>
                    </a:lnTo>
                    <a:lnTo>
                      <a:pt x="2117458" y="432562"/>
                    </a:lnTo>
                    <a:lnTo>
                      <a:pt x="2150656" y="412496"/>
                    </a:lnTo>
                    <a:lnTo>
                      <a:pt x="2204364" y="358368"/>
                    </a:lnTo>
                    <a:lnTo>
                      <a:pt x="2225789" y="324256"/>
                    </a:lnTo>
                    <a:lnTo>
                      <a:pt x="2244204" y="285419"/>
                    </a:lnTo>
                    <a:lnTo>
                      <a:pt x="2260066" y="241833"/>
                    </a:lnTo>
                    <a:lnTo>
                      <a:pt x="2273820" y="193471"/>
                    </a:lnTo>
                    <a:lnTo>
                      <a:pt x="2285936" y="140322"/>
                    </a:lnTo>
                    <a:lnTo>
                      <a:pt x="2296871" y="82372"/>
                    </a:lnTo>
                    <a:lnTo>
                      <a:pt x="2302751" y="48501"/>
                    </a:lnTo>
                    <a:close/>
                  </a:path>
                </a:pathLst>
              </a:custGeom>
              <a:solidFill>
                <a:srgbClr val="3E3A3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chemeClr val="dk1"/>
                  </a:solidFill>
                  <a:latin typeface="Arial"/>
                  <a:ea typeface="Arial"/>
                  <a:cs typeface="Arial"/>
                  <a:sym typeface="Arial"/>
                </a:endParaRPr>
              </a:p>
            </p:txBody>
          </p:sp>
        </p:grpSp>
        <p:sp>
          <p:nvSpPr>
            <p:cNvPr id="152" name="Google Shape;152;p7"/>
            <p:cNvSpPr txBox="1"/>
            <p:nvPr/>
          </p:nvSpPr>
          <p:spPr>
            <a:xfrm>
              <a:off x="5422886" y="1412850"/>
              <a:ext cx="6331500" cy="61552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ja-JP" sz="2800" u="none" cap="none" strike="noStrike">
                  <a:solidFill>
                    <a:srgbClr val="3E3A39"/>
                  </a:solidFill>
                  <a:latin typeface="Arial"/>
                  <a:ea typeface="Arial"/>
                  <a:cs typeface="Arial"/>
                  <a:sym typeface="Arial"/>
                </a:rPr>
                <a:t>とは？</a:t>
              </a:r>
              <a:endParaRPr b="0" i="0" sz="1400" u="none" cap="none" strike="noStrike">
                <a:solidFill>
                  <a:srgbClr val="000000"/>
                </a:solidFill>
                <a:latin typeface="Arial"/>
                <a:ea typeface="Arial"/>
                <a:cs typeface="Arial"/>
                <a:sym typeface="Arial"/>
              </a:endParaRPr>
            </a:p>
          </p:txBody>
        </p:sp>
      </p:grpSp>
      <p:sp>
        <p:nvSpPr>
          <p:cNvPr id="153" name="Google Shape;153;p7"/>
          <p:cNvSpPr txBox="1"/>
          <p:nvPr>
            <p:ph idx="12" type="sldNum"/>
          </p:nvPr>
        </p:nvSpPr>
        <p:spPr>
          <a:xfrm>
            <a:off x="11737797" y="6587604"/>
            <a:ext cx="301800" cy="292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r>
              <a:rPr b="1" lang="ja-JP">
                <a:solidFill>
                  <a:schemeClr val="lt1"/>
                </a:solidFill>
              </a:rPr>
              <a:t>2</a:t>
            </a:r>
            <a:endParaRPr b="1">
              <a:solidFill>
                <a:schemeClr val="lt1"/>
              </a:solidFill>
            </a:endParaRPr>
          </a:p>
        </p:txBody>
      </p:sp>
      <p:grpSp>
        <p:nvGrpSpPr>
          <p:cNvPr id="154" name="Google Shape;154;p7"/>
          <p:cNvGrpSpPr/>
          <p:nvPr/>
        </p:nvGrpSpPr>
        <p:grpSpPr>
          <a:xfrm>
            <a:off x="4582541" y="2525588"/>
            <a:ext cx="2927884" cy="292622"/>
            <a:chOff x="1396953" y="4333843"/>
            <a:chExt cx="3918999" cy="300959"/>
          </a:xfrm>
        </p:grpSpPr>
        <p:sp>
          <p:nvSpPr>
            <p:cNvPr id="155" name="Google Shape;155;p7"/>
            <p:cNvSpPr/>
            <p:nvPr/>
          </p:nvSpPr>
          <p:spPr>
            <a:xfrm>
              <a:off x="1396953" y="4346802"/>
              <a:ext cx="3918999" cy="288000"/>
            </a:xfrm>
            <a:prstGeom prst="rect">
              <a:avLst/>
            </a:prstGeom>
            <a:solidFill>
              <a:srgbClr val="FCD937"/>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6" name="Google Shape;156;p7"/>
            <p:cNvSpPr txBox="1"/>
            <p:nvPr/>
          </p:nvSpPr>
          <p:spPr>
            <a:xfrm>
              <a:off x="1396954" y="4333843"/>
              <a:ext cx="3918998" cy="297080"/>
            </a:xfrm>
            <a:prstGeom prst="rect">
              <a:avLst/>
            </a:prstGeom>
            <a:solidFill>
              <a:srgbClr val="FFFFFF">
                <a:alpha val="60000"/>
              </a:srgbClr>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FFCA08"/>
                </a:buClr>
                <a:buSzPts val="2000"/>
                <a:buFont typeface="Arial"/>
                <a:buNone/>
              </a:pPr>
              <a:r>
                <a:t/>
              </a:r>
              <a:endParaRPr b="0" i="0" sz="2800" u="none" cap="none" strike="noStrike">
                <a:solidFill>
                  <a:srgbClr val="3F3F3F"/>
                </a:solidFill>
                <a:latin typeface="Arial"/>
                <a:ea typeface="Arial"/>
                <a:cs typeface="Arial"/>
                <a:sym typeface="Arial"/>
              </a:endParaRPr>
            </a:p>
          </p:txBody>
        </p:sp>
      </p:grpSp>
      <p:sp>
        <p:nvSpPr>
          <p:cNvPr id="157" name="Google Shape;157;p7"/>
          <p:cNvSpPr txBox="1"/>
          <p:nvPr/>
        </p:nvSpPr>
        <p:spPr>
          <a:xfrm>
            <a:off x="422918" y="2322292"/>
            <a:ext cx="8050200" cy="37653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FFCA08"/>
              </a:buClr>
              <a:buSzPts val="2000"/>
              <a:buFont typeface="Arial"/>
              <a:buNone/>
            </a:pPr>
            <a:r>
              <a:rPr i="0" lang="ja-JP" sz="2400" u="none" cap="none" strike="noStrike">
                <a:solidFill>
                  <a:srgbClr val="404040"/>
                </a:solidFill>
                <a:latin typeface="Meiryo"/>
                <a:ea typeface="Meiryo"/>
                <a:cs typeface="Meiryo"/>
                <a:sym typeface="Meiryo"/>
              </a:rPr>
              <a:t>企業専用のクローズド環境でセキュアに利用できる</a:t>
            </a:r>
            <a:endParaRPr i="0" sz="2400" u="none" cap="none" strike="noStrike">
              <a:solidFill>
                <a:srgbClr val="404040"/>
              </a:solidFill>
              <a:latin typeface="Meiryo"/>
              <a:ea typeface="Meiryo"/>
              <a:cs typeface="Meiryo"/>
              <a:sym typeface="Meiryo"/>
            </a:endParaRPr>
          </a:p>
          <a:p>
            <a:pPr indent="0" lvl="0" marL="0" marR="0" rtl="0" algn="l">
              <a:lnSpc>
                <a:spcPct val="150000"/>
              </a:lnSpc>
              <a:spcBef>
                <a:spcPts val="0"/>
              </a:spcBef>
              <a:spcAft>
                <a:spcPts val="0"/>
              </a:spcAft>
              <a:buClr>
                <a:srgbClr val="FFCA08"/>
              </a:buClr>
              <a:buSzPts val="2000"/>
              <a:buFont typeface="Arial"/>
              <a:buNone/>
            </a:pPr>
            <a:r>
              <a:rPr i="0" lang="ja-JP" sz="2400" u="none" cap="none" strike="noStrike">
                <a:solidFill>
                  <a:srgbClr val="404040"/>
                </a:solidFill>
                <a:latin typeface="Meiryo"/>
                <a:ea typeface="Meiryo"/>
                <a:cs typeface="Meiryo"/>
                <a:sym typeface="Meiryo"/>
              </a:rPr>
              <a:t>法人向け生成AIチャット です。</a:t>
            </a:r>
            <a:endParaRPr i="0" sz="2400" u="none" cap="none" strike="noStrike">
              <a:solidFill>
                <a:srgbClr val="404040"/>
              </a:solidFill>
              <a:latin typeface="Meiryo"/>
              <a:ea typeface="Meiryo"/>
              <a:cs typeface="Meiryo"/>
              <a:sym typeface="Meiryo"/>
            </a:endParaRPr>
          </a:p>
          <a:p>
            <a:pPr indent="0" lvl="0" marL="0" marR="0" rtl="0" algn="l">
              <a:lnSpc>
                <a:spcPct val="150000"/>
              </a:lnSpc>
              <a:spcBef>
                <a:spcPts val="0"/>
              </a:spcBef>
              <a:spcAft>
                <a:spcPts val="0"/>
              </a:spcAft>
              <a:buClr>
                <a:srgbClr val="000000"/>
              </a:buClr>
              <a:buSzPts val="2400"/>
              <a:buFont typeface="Arial"/>
              <a:buNone/>
            </a:pPr>
            <a:r>
              <a:rPr i="0" lang="ja-JP" sz="2400" u="none" cap="none" strike="noStrike">
                <a:solidFill>
                  <a:srgbClr val="404040"/>
                </a:solidFill>
                <a:latin typeface="Meiryo"/>
                <a:ea typeface="Meiryo"/>
                <a:cs typeface="Meiryo"/>
                <a:sym typeface="Meiryo"/>
              </a:rPr>
              <a:t>生成AI初心者でも安心して利用できるような</a:t>
            </a:r>
            <a:br>
              <a:rPr i="0" lang="ja-JP" sz="2400" u="none" cap="none" strike="noStrike">
                <a:solidFill>
                  <a:srgbClr val="404040"/>
                </a:solidFill>
                <a:latin typeface="Meiryo"/>
                <a:ea typeface="Meiryo"/>
                <a:cs typeface="Meiryo"/>
                <a:sym typeface="Meiryo"/>
              </a:rPr>
            </a:br>
            <a:r>
              <a:rPr i="0" lang="ja-JP" sz="2400" u="none" cap="none" strike="noStrike">
                <a:solidFill>
                  <a:srgbClr val="404040"/>
                </a:solidFill>
                <a:latin typeface="Meiryo"/>
                <a:ea typeface="Meiryo"/>
                <a:cs typeface="Meiryo"/>
                <a:sym typeface="Meiryo"/>
              </a:rPr>
              <a:t>特別な機能をご用意しています。</a:t>
            </a:r>
            <a:endParaRPr i="0" sz="2400" u="none" cap="none" strike="noStrike">
              <a:solidFill>
                <a:srgbClr val="404040"/>
              </a:solidFill>
              <a:latin typeface="Meiryo"/>
              <a:ea typeface="Meiryo"/>
              <a:cs typeface="Meiryo"/>
              <a:sym typeface="Meiryo"/>
            </a:endParaRPr>
          </a:p>
          <a:p>
            <a:pPr indent="0" lvl="0" marL="0" marR="0" rtl="0" algn="l">
              <a:lnSpc>
                <a:spcPct val="150000"/>
              </a:lnSpc>
              <a:spcBef>
                <a:spcPts val="0"/>
              </a:spcBef>
              <a:spcAft>
                <a:spcPts val="0"/>
              </a:spcAft>
              <a:buClr>
                <a:srgbClr val="000000"/>
              </a:buClr>
              <a:buSzPts val="2400"/>
              <a:buFont typeface="Arial"/>
              <a:buNone/>
            </a:pPr>
            <a:r>
              <a:rPr b="1" i="0" lang="ja-JP" sz="2400" u="none" cap="none" strike="noStrike">
                <a:solidFill>
                  <a:srgbClr val="404040"/>
                </a:solidFill>
                <a:latin typeface="Meiryo"/>
                <a:ea typeface="Meiryo"/>
                <a:cs typeface="Meiryo"/>
                <a:sym typeface="Meiryo"/>
              </a:rPr>
              <a:t>　✔　AIへの指示文を自動生成する機能</a:t>
            </a:r>
            <a:endParaRPr b="1" i="0" sz="2400" u="none" cap="none" strike="noStrike">
              <a:solidFill>
                <a:srgbClr val="404040"/>
              </a:solidFill>
              <a:latin typeface="Meiryo"/>
              <a:ea typeface="Meiryo"/>
              <a:cs typeface="Meiryo"/>
              <a:sym typeface="Meiryo"/>
            </a:endParaRPr>
          </a:p>
          <a:p>
            <a:pPr indent="0" lvl="0" marL="0" marR="0" rtl="0" algn="l">
              <a:lnSpc>
                <a:spcPct val="150000"/>
              </a:lnSpc>
              <a:spcBef>
                <a:spcPts val="0"/>
              </a:spcBef>
              <a:spcAft>
                <a:spcPts val="0"/>
              </a:spcAft>
              <a:buClr>
                <a:srgbClr val="000000"/>
              </a:buClr>
              <a:buSzPts val="2400"/>
              <a:buFont typeface="Arial"/>
              <a:buNone/>
            </a:pPr>
            <a:r>
              <a:rPr b="1" i="0" lang="ja-JP" sz="2400" u="none" cap="none" strike="noStrike">
                <a:solidFill>
                  <a:srgbClr val="404040"/>
                </a:solidFill>
                <a:latin typeface="Meiryo"/>
                <a:ea typeface="Meiryo"/>
                <a:cs typeface="Meiryo"/>
                <a:sym typeface="Meiryo"/>
              </a:rPr>
              <a:t>　✔　公式学習動画</a:t>
            </a:r>
            <a:endParaRPr b="1" i="0" sz="2400" u="none" cap="none" strike="noStrike">
              <a:solidFill>
                <a:srgbClr val="404040"/>
              </a:solidFill>
              <a:latin typeface="Meiryo"/>
              <a:ea typeface="Meiryo"/>
              <a:cs typeface="Meiryo"/>
              <a:sym typeface="Meiryo"/>
            </a:endParaRPr>
          </a:p>
          <a:p>
            <a:pPr indent="0" lvl="0" marL="0" marR="0" rtl="0" algn="l">
              <a:lnSpc>
                <a:spcPct val="150000"/>
              </a:lnSpc>
              <a:spcBef>
                <a:spcPts val="0"/>
              </a:spcBef>
              <a:spcAft>
                <a:spcPts val="0"/>
              </a:spcAft>
              <a:buClr>
                <a:srgbClr val="000000"/>
              </a:buClr>
              <a:buSzPts val="2400"/>
              <a:buFont typeface="Arial"/>
              <a:buNone/>
            </a:pPr>
            <a:r>
              <a:rPr b="1" i="0" lang="ja-JP" sz="2400" u="none" cap="none" strike="noStrike">
                <a:solidFill>
                  <a:srgbClr val="404040"/>
                </a:solidFill>
                <a:latin typeface="Meiryo"/>
                <a:ea typeface="Meiryo"/>
                <a:cs typeface="Meiryo"/>
                <a:sym typeface="Meiryo"/>
              </a:rPr>
              <a:t>　✔　公式テンプレート</a:t>
            </a:r>
            <a:endParaRPr b="1" i="0" sz="2400" u="none" cap="none" strike="noStrike">
              <a:solidFill>
                <a:srgbClr val="404040"/>
              </a:solidFill>
              <a:latin typeface="Meiryo"/>
              <a:ea typeface="Meiryo"/>
              <a:cs typeface="Meiryo"/>
              <a:sym typeface="Meiryo"/>
            </a:endParaRPr>
          </a:p>
          <a:p>
            <a:pPr indent="0" lvl="0" marL="0" marR="0" rtl="0" algn="l">
              <a:lnSpc>
                <a:spcPct val="120000"/>
              </a:lnSpc>
              <a:spcBef>
                <a:spcPts val="0"/>
              </a:spcBef>
              <a:spcAft>
                <a:spcPts val="0"/>
              </a:spcAft>
              <a:buClr>
                <a:srgbClr val="FFCA08"/>
              </a:buClr>
              <a:buSzPts val="2000"/>
              <a:buFont typeface="Arial"/>
              <a:buNone/>
            </a:pPr>
            <a:r>
              <a:t/>
            </a:r>
            <a:endParaRPr i="0" sz="2400" u="none" cap="none" strike="noStrike">
              <a:solidFill>
                <a:schemeClr val="dk1"/>
              </a:solidFill>
              <a:latin typeface="Meiryo"/>
              <a:ea typeface="Meiryo"/>
              <a:cs typeface="Meiryo"/>
              <a:sym typeface="Meiryo"/>
            </a:endParaRPr>
          </a:p>
          <a:p>
            <a:pPr indent="0" lvl="0" marL="0" marR="0" rtl="0" algn="l">
              <a:lnSpc>
                <a:spcPct val="120000"/>
              </a:lnSpc>
              <a:spcBef>
                <a:spcPts val="0"/>
              </a:spcBef>
              <a:spcAft>
                <a:spcPts val="0"/>
              </a:spcAft>
              <a:buClr>
                <a:srgbClr val="FFCA08"/>
              </a:buClr>
              <a:buSzPts val="2000"/>
              <a:buFont typeface="Arial"/>
              <a:buNone/>
            </a:pPr>
            <a:r>
              <a:t/>
            </a:r>
            <a:endParaRPr i="0" sz="2400" u="none" cap="none" strike="noStrike">
              <a:solidFill>
                <a:schemeClr val="dk1"/>
              </a:solidFill>
              <a:latin typeface="Meiryo"/>
              <a:ea typeface="Meiryo"/>
              <a:cs typeface="Meiryo"/>
              <a:sym typeface="Meiry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6"/>
          <p:cNvSpPr txBox="1"/>
          <p:nvPr>
            <p:ph idx="4294967295" type="ctrTitle"/>
          </p:nvPr>
        </p:nvSpPr>
        <p:spPr>
          <a:xfrm>
            <a:off x="1524000" y="1122363"/>
            <a:ext cx="9144000" cy="23876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Arial"/>
              <a:buNone/>
            </a:pPr>
            <a:r>
              <a:t/>
            </a:r>
            <a:endParaRPr b="0" i="0" sz="4400" u="none" cap="none" strike="noStrike">
              <a:solidFill>
                <a:schemeClr val="dk1"/>
              </a:solidFill>
              <a:latin typeface="Arial"/>
              <a:ea typeface="Arial"/>
              <a:cs typeface="Arial"/>
              <a:sym typeface="Arial"/>
            </a:endParaRPr>
          </a:p>
        </p:txBody>
      </p:sp>
      <p:sp>
        <p:nvSpPr>
          <p:cNvPr id="163" name="Google Shape;163;p6"/>
          <p:cNvSpPr txBox="1"/>
          <p:nvPr>
            <p:ph idx="4294967295"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pic>
        <p:nvPicPr>
          <p:cNvPr id="164" name="Google Shape;164;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5" name="Google Shape;165;p6"/>
          <p:cNvSpPr txBox="1"/>
          <p:nvPr/>
        </p:nvSpPr>
        <p:spPr>
          <a:xfrm>
            <a:off x="115876" y="6665659"/>
            <a:ext cx="4411980" cy="138499"/>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3E3A39"/>
              </a:buClr>
              <a:buSzPts val="800"/>
              <a:buFont typeface="Meiryo"/>
              <a:buNone/>
            </a:pPr>
            <a:r>
              <a:rPr b="0" i="0" lang="ja-JP" sz="800" u="none" cap="none" strike="noStrike">
                <a:solidFill>
                  <a:srgbClr val="3E3A39"/>
                </a:solidFill>
                <a:latin typeface="Meiryo"/>
                <a:ea typeface="Meiryo"/>
                <a:cs typeface="Meiryo"/>
                <a:sym typeface="Meiryo"/>
              </a:rPr>
              <a:t>©2024 CLINKS CO., LTD. ALL RIGHTS RESERVED.</a:t>
            </a:r>
            <a:endParaRPr b="0" i="0" sz="1400" u="none" cap="none" strike="noStrike">
              <a:solidFill>
                <a:srgbClr val="000000"/>
              </a:solidFill>
              <a:latin typeface="Arial"/>
              <a:ea typeface="Arial"/>
              <a:cs typeface="Arial"/>
              <a:sym typeface="Arial"/>
            </a:endParaRPr>
          </a:p>
        </p:txBody>
      </p:sp>
      <p:sp>
        <p:nvSpPr>
          <p:cNvPr id="166" name="Google Shape;166;p6"/>
          <p:cNvSpPr txBox="1"/>
          <p:nvPr/>
        </p:nvSpPr>
        <p:spPr>
          <a:xfrm>
            <a:off x="437489" y="2805752"/>
            <a:ext cx="1696111" cy="1246495"/>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3E3A39"/>
              </a:buClr>
              <a:buSzPts val="8000"/>
              <a:buFont typeface="Meiryo"/>
              <a:buNone/>
            </a:pPr>
            <a:r>
              <a:rPr b="1" i="0" lang="ja-JP" sz="8000" u="none" cap="none" strike="noStrike">
                <a:solidFill>
                  <a:srgbClr val="3E3A39"/>
                </a:solidFill>
                <a:latin typeface="Meiryo"/>
                <a:ea typeface="Meiryo"/>
                <a:cs typeface="Meiryo"/>
                <a:sym typeface="Meiryo"/>
              </a:rPr>
              <a:t>02</a:t>
            </a:r>
            <a:endParaRPr b="0" i="0" sz="1400" u="none" cap="none" strike="noStrike">
              <a:solidFill>
                <a:srgbClr val="000000"/>
              </a:solidFill>
              <a:latin typeface="Arial"/>
              <a:ea typeface="Arial"/>
              <a:cs typeface="Arial"/>
              <a:sym typeface="Arial"/>
            </a:endParaRPr>
          </a:p>
        </p:txBody>
      </p:sp>
      <p:sp>
        <p:nvSpPr>
          <p:cNvPr id="167" name="Google Shape;167;p6"/>
          <p:cNvSpPr txBox="1"/>
          <p:nvPr/>
        </p:nvSpPr>
        <p:spPr>
          <a:xfrm>
            <a:off x="3427678" y="2959640"/>
            <a:ext cx="8002322" cy="938719"/>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chemeClr val="lt1"/>
              </a:buClr>
              <a:buSzPts val="6000"/>
              <a:buFont typeface="Meiryo"/>
              <a:buNone/>
            </a:pPr>
            <a:r>
              <a:rPr b="1" i="0" lang="ja-JP" sz="6000" u="none" cap="none" strike="noStrike">
                <a:solidFill>
                  <a:schemeClr val="lt1"/>
                </a:solidFill>
                <a:latin typeface="Meiryo"/>
                <a:ea typeface="Meiryo"/>
                <a:cs typeface="Meiryo"/>
                <a:sym typeface="Meiryo"/>
              </a:rPr>
              <a:t>ユーザ登録</a:t>
            </a:r>
            <a:endParaRPr b="1" i="0" sz="6000" u="none" cap="none" strike="noStrike">
              <a:solidFill>
                <a:schemeClr val="lt1"/>
              </a:solidFill>
              <a:latin typeface="Meiryo"/>
              <a:ea typeface="Meiryo"/>
              <a:cs typeface="Meiryo"/>
              <a:sym typeface="Meiryo"/>
            </a:endParaRPr>
          </a:p>
        </p:txBody>
      </p:sp>
      <p:sp>
        <p:nvSpPr>
          <p:cNvPr id="168" name="Google Shape;168;p6"/>
          <p:cNvSpPr txBox="1"/>
          <p:nvPr>
            <p:ph idx="12" type="sldNum"/>
          </p:nvPr>
        </p:nvSpPr>
        <p:spPr>
          <a:xfrm>
            <a:off x="11737797" y="6587604"/>
            <a:ext cx="301800" cy="292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r>
              <a:rPr b="1" lang="ja-JP">
                <a:solidFill>
                  <a:schemeClr val="lt1"/>
                </a:solidFill>
              </a:rPr>
              <a:t>3</a:t>
            </a:r>
            <a:endParaRPr b="1">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pSp>
        <p:nvGrpSpPr>
          <p:cNvPr id="173" name="Google Shape;173;g35aff7662b5_0_0"/>
          <p:cNvGrpSpPr/>
          <p:nvPr/>
        </p:nvGrpSpPr>
        <p:grpSpPr>
          <a:xfrm>
            <a:off x="8337214" y="1696993"/>
            <a:ext cx="2803849" cy="2880113"/>
            <a:chOff x="8435651" y="1594222"/>
            <a:chExt cx="2803849" cy="2880113"/>
          </a:xfrm>
        </p:grpSpPr>
        <p:pic>
          <p:nvPicPr>
            <p:cNvPr id="174" name="Google Shape;174;g35aff7662b5_0_0"/>
            <p:cNvPicPr preferRelativeResize="0"/>
            <p:nvPr/>
          </p:nvPicPr>
          <p:blipFill rotWithShape="1">
            <a:blip r:embed="rId3">
              <a:alphaModFix/>
            </a:blip>
            <a:srcRect b="0" l="0" r="0" t="0"/>
            <a:stretch/>
          </p:blipFill>
          <p:spPr>
            <a:xfrm>
              <a:off x="8435651" y="1594222"/>
              <a:ext cx="2803849" cy="2880113"/>
            </a:xfrm>
            <a:prstGeom prst="rect">
              <a:avLst/>
            </a:prstGeom>
            <a:noFill/>
            <a:ln>
              <a:noFill/>
            </a:ln>
          </p:spPr>
        </p:pic>
        <p:sp>
          <p:nvSpPr>
            <p:cNvPr id="175" name="Google Shape;175;g35aff7662b5_0_0"/>
            <p:cNvSpPr/>
            <p:nvPr/>
          </p:nvSpPr>
          <p:spPr>
            <a:xfrm>
              <a:off x="8572744" y="3088689"/>
              <a:ext cx="2571506" cy="445086"/>
            </a:xfrm>
            <a:prstGeom prst="roundRect">
              <a:avLst>
                <a:gd fmla="val 7015" name="adj"/>
              </a:avLst>
            </a:prstGeom>
            <a:noFill/>
            <a:ln cap="flat" cmpd="sng" w="34925">
              <a:solidFill>
                <a:srgbClr val="FF4B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grpSp>
      <p:grpSp>
        <p:nvGrpSpPr>
          <p:cNvPr id="176" name="Google Shape;176;g35aff7662b5_0_0"/>
          <p:cNvGrpSpPr/>
          <p:nvPr/>
        </p:nvGrpSpPr>
        <p:grpSpPr>
          <a:xfrm>
            <a:off x="378721" y="977542"/>
            <a:ext cx="2387299" cy="574536"/>
            <a:chOff x="601980" y="1446831"/>
            <a:chExt cx="2621389" cy="518067"/>
          </a:xfrm>
        </p:grpSpPr>
        <p:pic>
          <p:nvPicPr>
            <p:cNvPr id="177" name="Google Shape;177;g35aff7662b5_0_0"/>
            <p:cNvPicPr preferRelativeResize="0"/>
            <p:nvPr/>
          </p:nvPicPr>
          <p:blipFill rotWithShape="1">
            <a:blip r:embed="rId4">
              <a:alphaModFix/>
            </a:blip>
            <a:srcRect b="0" l="0" r="0" t="0"/>
            <a:stretch/>
          </p:blipFill>
          <p:spPr>
            <a:xfrm>
              <a:off x="601980" y="1446831"/>
              <a:ext cx="2414882" cy="518067"/>
            </a:xfrm>
            <a:prstGeom prst="rect">
              <a:avLst/>
            </a:prstGeom>
            <a:noFill/>
            <a:ln>
              <a:noFill/>
            </a:ln>
          </p:spPr>
        </p:pic>
        <p:sp>
          <p:nvSpPr>
            <p:cNvPr id="178" name="Google Shape;178;g35aff7662b5_0_0"/>
            <p:cNvSpPr txBox="1"/>
            <p:nvPr/>
          </p:nvSpPr>
          <p:spPr>
            <a:xfrm>
              <a:off x="808369" y="1560067"/>
              <a:ext cx="2415000" cy="29160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000"/>
                <a:buFont typeface="Meiryo"/>
                <a:buNone/>
              </a:pPr>
              <a:r>
                <a:rPr b="1" i="1" lang="ja-JP" sz="2000" u="none" cap="none" strike="noStrike">
                  <a:solidFill>
                    <a:srgbClr val="FFFFFF"/>
                  </a:solidFill>
                  <a:latin typeface="Meiryo"/>
                  <a:ea typeface="Meiryo"/>
                  <a:cs typeface="Meiryo"/>
                  <a:sym typeface="Meiryo"/>
                </a:rPr>
                <a:t>個人ユーザ登録</a:t>
              </a:r>
              <a:endParaRPr b="1" i="1" sz="2000" u="none" cap="none" strike="noStrike">
                <a:solidFill>
                  <a:srgbClr val="FFFFFF"/>
                </a:solidFill>
                <a:latin typeface="Meiryo"/>
                <a:ea typeface="Meiryo"/>
                <a:cs typeface="Meiryo"/>
                <a:sym typeface="Meiryo"/>
              </a:endParaRPr>
            </a:p>
          </p:txBody>
        </p:sp>
      </p:grpSp>
      <p:sp>
        <p:nvSpPr>
          <p:cNvPr id="179" name="Google Shape;179;g35aff7662b5_0_0"/>
          <p:cNvSpPr txBox="1"/>
          <p:nvPr/>
        </p:nvSpPr>
        <p:spPr>
          <a:xfrm>
            <a:off x="2925635" y="734963"/>
            <a:ext cx="9931200" cy="904200"/>
          </a:xfrm>
          <a:prstGeom prst="rect">
            <a:avLst/>
          </a:prstGeom>
          <a:noFill/>
          <a:ln>
            <a:noFill/>
          </a:ln>
        </p:spPr>
        <p:txBody>
          <a:bodyPr anchorCtr="0" anchor="ctr" bIns="0" lIns="0" spcFirstLastPara="1" rIns="0" wrap="square" tIns="285750">
            <a:noAutofit/>
          </a:bodyPr>
          <a:lstStyle/>
          <a:p>
            <a:pPr indent="0" lvl="0" marL="12700" marR="0" rtl="0" algn="just">
              <a:lnSpc>
                <a:spcPct val="100000"/>
              </a:lnSpc>
              <a:spcBef>
                <a:spcPts val="0"/>
              </a:spcBef>
              <a:spcAft>
                <a:spcPts val="0"/>
              </a:spcAft>
              <a:buClr>
                <a:srgbClr val="000000"/>
              </a:buClr>
              <a:buSzPts val="1200"/>
              <a:buFont typeface="Arial"/>
              <a:buNone/>
            </a:pPr>
            <a:r>
              <a:rPr b="1" i="0" lang="ja-JP" sz="2000" u="none" cap="none" strike="noStrike">
                <a:solidFill>
                  <a:srgbClr val="404040"/>
                </a:solidFill>
                <a:latin typeface="Meiryo"/>
                <a:ea typeface="Meiryo"/>
                <a:cs typeface="Meiryo"/>
                <a:sym typeface="Meiryo"/>
              </a:rPr>
              <a:t>まずは管理者権限のあるユーザに</a:t>
            </a:r>
            <a:endParaRPr b="1" i="0" sz="2000" u="none" cap="none" strike="noStrike">
              <a:solidFill>
                <a:srgbClr val="404040"/>
              </a:solidFill>
              <a:latin typeface="Meiryo"/>
              <a:ea typeface="Meiryo"/>
              <a:cs typeface="Meiryo"/>
              <a:sym typeface="Meiryo"/>
            </a:endParaRPr>
          </a:p>
          <a:p>
            <a:pPr indent="0" lvl="0" marL="12700" marR="0" rtl="0" algn="just">
              <a:lnSpc>
                <a:spcPct val="100000"/>
              </a:lnSpc>
              <a:spcBef>
                <a:spcPts val="0"/>
              </a:spcBef>
              <a:spcAft>
                <a:spcPts val="0"/>
              </a:spcAft>
              <a:buClr>
                <a:srgbClr val="000000"/>
              </a:buClr>
              <a:buSzPts val="1200"/>
              <a:buFont typeface="Arial"/>
              <a:buNone/>
            </a:pPr>
            <a:r>
              <a:rPr b="1" i="0" lang="ja-JP" sz="2000" u="none" cap="none" strike="noStrike">
                <a:solidFill>
                  <a:srgbClr val="404040"/>
                </a:solidFill>
                <a:latin typeface="Meiryo"/>
                <a:ea typeface="Meiryo"/>
                <a:cs typeface="Meiryo"/>
                <a:sym typeface="Meiryo"/>
              </a:rPr>
              <a:t>ナレフルチャットに招待してもらいましょう。</a:t>
            </a:r>
            <a:endParaRPr b="1" i="0" sz="2000" u="none" cap="none" strike="noStrike">
              <a:solidFill>
                <a:srgbClr val="404040"/>
              </a:solidFill>
              <a:latin typeface="Meiryo"/>
              <a:ea typeface="Meiryo"/>
              <a:cs typeface="Meiryo"/>
              <a:sym typeface="Meiryo"/>
            </a:endParaRPr>
          </a:p>
        </p:txBody>
      </p:sp>
      <p:sp>
        <p:nvSpPr>
          <p:cNvPr id="180" name="Google Shape;180;g35aff7662b5_0_0"/>
          <p:cNvSpPr txBox="1"/>
          <p:nvPr/>
        </p:nvSpPr>
        <p:spPr>
          <a:xfrm>
            <a:off x="285088" y="276925"/>
            <a:ext cx="9758100" cy="40020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500"/>
              <a:buFont typeface="Meiryo"/>
              <a:buNone/>
            </a:pPr>
            <a:r>
              <a:rPr b="1" i="1" lang="ja-JP" sz="2500" u="none" cap="none" strike="noStrike">
                <a:solidFill>
                  <a:srgbClr val="FFFFFF"/>
                </a:solidFill>
                <a:latin typeface="Meiryo"/>
                <a:ea typeface="Meiryo"/>
                <a:cs typeface="Meiryo"/>
                <a:sym typeface="Meiryo"/>
              </a:rPr>
              <a:t>アカウント登録・ログイン </a:t>
            </a:r>
            <a:r>
              <a:rPr b="1" i="1" lang="ja-JP" sz="1200" u="none" cap="none" strike="noStrike">
                <a:solidFill>
                  <a:srgbClr val="FFFFFF"/>
                </a:solidFill>
                <a:latin typeface="Meiryo"/>
                <a:ea typeface="Meiryo"/>
                <a:cs typeface="Meiryo"/>
                <a:sym typeface="Meiryo"/>
              </a:rPr>
              <a:t>ユーザ登録</a:t>
            </a:r>
            <a:endParaRPr b="1" i="1" sz="1200" u="none" cap="none" strike="noStrike">
              <a:solidFill>
                <a:srgbClr val="FFFFFF"/>
              </a:solidFill>
              <a:latin typeface="Meiryo"/>
              <a:ea typeface="Meiryo"/>
              <a:cs typeface="Meiryo"/>
              <a:sym typeface="Meiryo"/>
            </a:endParaRPr>
          </a:p>
        </p:txBody>
      </p:sp>
      <p:sp>
        <p:nvSpPr>
          <p:cNvPr id="181" name="Google Shape;181;g35aff7662b5_0_0"/>
          <p:cNvSpPr/>
          <p:nvPr/>
        </p:nvSpPr>
        <p:spPr>
          <a:xfrm rot="5400000">
            <a:off x="3433757" y="3182200"/>
            <a:ext cx="769620" cy="191026"/>
          </a:xfrm>
          <a:prstGeom prst="triangle">
            <a:avLst>
              <a:gd fmla="val 50990" name="adj"/>
            </a:avLst>
          </a:prstGeom>
          <a:solidFill>
            <a:srgbClr val="2B639B">
              <a:alpha val="4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2" name="Google Shape;182;g35aff7662b5_0_0"/>
          <p:cNvSpPr txBox="1"/>
          <p:nvPr/>
        </p:nvSpPr>
        <p:spPr>
          <a:xfrm>
            <a:off x="348758" y="4528884"/>
            <a:ext cx="4040400" cy="1727700"/>
          </a:xfrm>
          <a:prstGeom prst="rect">
            <a:avLst/>
          </a:prstGeom>
          <a:noFill/>
          <a:ln>
            <a:noFill/>
          </a:ln>
        </p:spPr>
        <p:txBody>
          <a:bodyPr anchorCtr="0" anchor="t" bIns="0" lIns="0" spcFirstLastPara="1" rIns="0" wrap="square" tIns="285750">
            <a:spAutoFit/>
          </a:bodyPr>
          <a:lstStyle/>
          <a:p>
            <a:pPr indent="0" lvl="0" marL="12700" marR="0" rtl="0" algn="just">
              <a:lnSpc>
                <a:spcPct val="100000"/>
              </a:lnSpc>
              <a:spcBef>
                <a:spcPts val="50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①招待メールが届きます</a:t>
            </a:r>
            <a:endParaRPr b="1" i="0" sz="1800" u="none" cap="none" strike="noStrike">
              <a:solidFill>
                <a:srgbClr val="404040"/>
              </a:solidFill>
              <a:latin typeface="Arial"/>
              <a:ea typeface="Arial"/>
              <a:cs typeface="Arial"/>
              <a:sym typeface="Arial"/>
            </a:endParaRPr>
          </a:p>
          <a:p>
            <a:pPr indent="0" lvl="0" marL="12700" marR="0" rtl="0" algn="just">
              <a:lnSpc>
                <a:spcPct val="150000"/>
              </a:lnSpc>
              <a:spcBef>
                <a:spcPts val="500"/>
              </a:spcBef>
              <a:spcAft>
                <a:spcPts val="0"/>
              </a:spcAft>
              <a:buClr>
                <a:srgbClr val="000000"/>
              </a:buClr>
              <a:buSzPts val="1200"/>
              <a:buFont typeface="Arial"/>
              <a:buNone/>
            </a:pPr>
            <a:r>
              <a:rPr b="1" i="0" lang="ja-JP" sz="1200" u="none" cap="none" strike="noStrike">
                <a:solidFill>
                  <a:srgbClr val="404040"/>
                </a:solidFill>
                <a:latin typeface="Meiryo"/>
                <a:ea typeface="Meiryo"/>
                <a:cs typeface="Meiryo"/>
                <a:sym typeface="Meiryo"/>
              </a:rPr>
              <a:t>　件名：【ナレフルチャット】アカウント招待のお知らせ</a:t>
            </a:r>
            <a:endParaRPr b="1" i="0" sz="1200" u="none" cap="none" strike="noStrike">
              <a:solidFill>
                <a:srgbClr val="404040"/>
              </a:solidFill>
              <a:latin typeface="Meiryo"/>
              <a:ea typeface="Meiryo"/>
              <a:cs typeface="Meiryo"/>
              <a:sym typeface="Meiryo"/>
            </a:endParaRPr>
          </a:p>
          <a:p>
            <a:pPr indent="0" lvl="0" marL="12700" marR="0" rtl="0" algn="just">
              <a:lnSpc>
                <a:spcPct val="150000"/>
              </a:lnSpc>
              <a:spcBef>
                <a:spcPts val="50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②メールに記載されている</a:t>
            </a:r>
            <a:endParaRPr b="1" i="0" sz="1800" u="none" cap="none" strike="noStrike">
              <a:solidFill>
                <a:srgbClr val="404040"/>
              </a:solidFill>
              <a:latin typeface="Meiryo"/>
              <a:ea typeface="Meiryo"/>
              <a:cs typeface="Meiryo"/>
              <a:sym typeface="Meiryo"/>
            </a:endParaRPr>
          </a:p>
          <a:p>
            <a:pPr indent="0" lvl="0" marL="12700" marR="0" rtl="0" algn="just">
              <a:lnSpc>
                <a:spcPct val="100000"/>
              </a:lnSpc>
              <a:spcBef>
                <a:spcPts val="50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　仮パスワードでログイン</a:t>
            </a:r>
            <a:endParaRPr b="1" i="0" sz="1800" u="none" cap="none" strike="noStrike">
              <a:solidFill>
                <a:srgbClr val="404040"/>
              </a:solidFill>
              <a:latin typeface="Meiryo"/>
              <a:ea typeface="Meiryo"/>
              <a:cs typeface="Meiryo"/>
              <a:sym typeface="Meiryo"/>
            </a:endParaRPr>
          </a:p>
        </p:txBody>
      </p:sp>
      <p:sp>
        <p:nvSpPr>
          <p:cNvPr id="183" name="Google Shape;183;g35aff7662b5_0_0"/>
          <p:cNvSpPr/>
          <p:nvPr/>
        </p:nvSpPr>
        <p:spPr>
          <a:xfrm rot="5400000">
            <a:off x="7133176" y="3111452"/>
            <a:ext cx="769620" cy="191026"/>
          </a:xfrm>
          <a:prstGeom prst="triangle">
            <a:avLst>
              <a:gd fmla="val 50990" name="adj"/>
            </a:avLst>
          </a:prstGeom>
          <a:solidFill>
            <a:srgbClr val="2B639B">
              <a:alpha val="4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4" name="Google Shape;184;g35aff7662b5_0_0"/>
          <p:cNvSpPr txBox="1"/>
          <p:nvPr/>
        </p:nvSpPr>
        <p:spPr>
          <a:xfrm>
            <a:off x="4582200" y="4528875"/>
            <a:ext cx="3027600" cy="574500"/>
          </a:xfrm>
          <a:prstGeom prst="rect">
            <a:avLst/>
          </a:prstGeom>
          <a:noFill/>
          <a:ln>
            <a:noFill/>
          </a:ln>
        </p:spPr>
        <p:txBody>
          <a:bodyPr anchorCtr="0" anchor="t" bIns="0" lIns="0" spcFirstLastPara="1" rIns="0" wrap="square" tIns="285750">
            <a:noAutofit/>
          </a:bodyPr>
          <a:lstStyle/>
          <a:p>
            <a:pPr indent="0" lvl="0" marL="0" marR="0" rtl="0" algn="l">
              <a:lnSpc>
                <a:spcPct val="100000"/>
              </a:lnSpc>
              <a:spcBef>
                <a:spcPts val="50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③新しいパスワードを設定</a:t>
            </a:r>
            <a:endParaRPr b="1" i="0" sz="1800" u="none" cap="none" strike="noStrike">
              <a:solidFill>
                <a:srgbClr val="404040"/>
              </a:solidFill>
              <a:latin typeface="Meiryo"/>
              <a:ea typeface="Meiryo"/>
              <a:cs typeface="Meiryo"/>
              <a:sym typeface="Meiryo"/>
            </a:endParaRPr>
          </a:p>
        </p:txBody>
      </p:sp>
      <p:grpSp>
        <p:nvGrpSpPr>
          <p:cNvPr id="185" name="Google Shape;185;g35aff7662b5_0_0"/>
          <p:cNvGrpSpPr/>
          <p:nvPr/>
        </p:nvGrpSpPr>
        <p:grpSpPr>
          <a:xfrm>
            <a:off x="566673" y="1978338"/>
            <a:ext cx="2358950" cy="2598750"/>
            <a:chOff x="566673" y="2025963"/>
            <a:chExt cx="2358950" cy="2598750"/>
          </a:xfrm>
        </p:grpSpPr>
        <p:pic>
          <p:nvPicPr>
            <p:cNvPr id="186" name="Google Shape;186;g35aff7662b5_0_0"/>
            <p:cNvPicPr preferRelativeResize="0"/>
            <p:nvPr/>
          </p:nvPicPr>
          <p:blipFill rotWithShape="1">
            <a:blip r:embed="rId5">
              <a:alphaModFix/>
            </a:blip>
            <a:srcRect b="0" l="0" r="0" t="0"/>
            <a:stretch/>
          </p:blipFill>
          <p:spPr>
            <a:xfrm>
              <a:off x="566673" y="2025963"/>
              <a:ext cx="2358950" cy="2598750"/>
            </a:xfrm>
            <a:prstGeom prst="rect">
              <a:avLst/>
            </a:prstGeom>
            <a:noFill/>
            <a:ln>
              <a:noFill/>
            </a:ln>
          </p:spPr>
        </p:pic>
        <p:sp>
          <p:nvSpPr>
            <p:cNvPr id="187" name="Google Shape;187;g35aff7662b5_0_0"/>
            <p:cNvSpPr/>
            <p:nvPr/>
          </p:nvSpPr>
          <p:spPr>
            <a:xfrm>
              <a:off x="679593" y="3414204"/>
              <a:ext cx="2133110" cy="479104"/>
            </a:xfrm>
            <a:prstGeom prst="roundRect">
              <a:avLst>
                <a:gd fmla="val 7015" name="adj"/>
              </a:avLst>
            </a:prstGeom>
            <a:noFill/>
            <a:ln cap="flat" cmpd="sng" w="34925">
              <a:solidFill>
                <a:srgbClr val="FF4B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grpSp>
      <p:grpSp>
        <p:nvGrpSpPr>
          <p:cNvPr id="188" name="Google Shape;188;g35aff7662b5_0_0"/>
          <p:cNvGrpSpPr/>
          <p:nvPr/>
        </p:nvGrpSpPr>
        <p:grpSpPr>
          <a:xfrm>
            <a:off x="4793894" y="1957584"/>
            <a:ext cx="2139943" cy="2640272"/>
            <a:chOff x="4790756" y="1949809"/>
            <a:chExt cx="2139943" cy="2640272"/>
          </a:xfrm>
        </p:grpSpPr>
        <p:pic>
          <p:nvPicPr>
            <p:cNvPr descr="グラフィカル ユーザー インターフェイス, アプリケーション&#10;&#10;自動的に生成された説明" id="189" name="Google Shape;189;g35aff7662b5_0_0"/>
            <p:cNvPicPr preferRelativeResize="0"/>
            <p:nvPr/>
          </p:nvPicPr>
          <p:blipFill rotWithShape="1">
            <a:blip r:embed="rId6">
              <a:alphaModFix/>
            </a:blip>
            <a:srcRect b="0" l="0" r="0" t="7852"/>
            <a:stretch/>
          </p:blipFill>
          <p:spPr>
            <a:xfrm>
              <a:off x="4790756" y="1949809"/>
              <a:ext cx="2139943" cy="2640272"/>
            </a:xfrm>
            <a:prstGeom prst="rect">
              <a:avLst/>
            </a:prstGeom>
            <a:noFill/>
            <a:ln>
              <a:noFill/>
            </a:ln>
          </p:spPr>
        </p:pic>
        <p:sp>
          <p:nvSpPr>
            <p:cNvPr id="190" name="Google Shape;190;g35aff7662b5_0_0"/>
            <p:cNvSpPr/>
            <p:nvPr/>
          </p:nvSpPr>
          <p:spPr>
            <a:xfrm>
              <a:off x="4890706" y="3653756"/>
              <a:ext cx="1940041" cy="441994"/>
            </a:xfrm>
            <a:prstGeom prst="roundRect">
              <a:avLst>
                <a:gd fmla="val 7015" name="adj"/>
              </a:avLst>
            </a:prstGeom>
            <a:noFill/>
            <a:ln cap="flat" cmpd="sng" w="34925">
              <a:solidFill>
                <a:srgbClr val="FF4B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grpSp>
      <p:sp>
        <p:nvSpPr>
          <p:cNvPr id="191" name="Google Shape;191;g35aff7662b5_0_0"/>
          <p:cNvSpPr txBox="1"/>
          <p:nvPr/>
        </p:nvSpPr>
        <p:spPr>
          <a:xfrm>
            <a:off x="8151591" y="4410897"/>
            <a:ext cx="4040400" cy="2004900"/>
          </a:xfrm>
          <a:prstGeom prst="rect">
            <a:avLst/>
          </a:prstGeom>
          <a:noFill/>
          <a:ln>
            <a:noFill/>
          </a:ln>
        </p:spPr>
        <p:txBody>
          <a:bodyPr anchorCtr="0" anchor="t" bIns="0" lIns="0" spcFirstLastPara="1" rIns="0" wrap="square" tIns="285750">
            <a:spAutoFit/>
          </a:bodyPr>
          <a:lstStyle/>
          <a:p>
            <a:pPr indent="0" lvl="0" marL="12700" marR="0" rtl="0" algn="just">
              <a:lnSpc>
                <a:spcPct val="150000"/>
              </a:lnSpc>
              <a:spcBef>
                <a:spcPts val="50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④氏名を入力</a:t>
            </a:r>
            <a:endParaRPr b="1" i="0" sz="1800" u="none" cap="none" strike="noStrike">
              <a:solidFill>
                <a:srgbClr val="404040"/>
              </a:solidFill>
              <a:latin typeface="Meiryo"/>
              <a:ea typeface="Meiryo"/>
              <a:cs typeface="Meiryo"/>
              <a:sym typeface="Meiryo"/>
            </a:endParaRPr>
          </a:p>
          <a:p>
            <a:pPr indent="0" lvl="0" marL="12700" marR="0" rtl="0" algn="just">
              <a:lnSpc>
                <a:spcPct val="150000"/>
              </a:lnSpc>
              <a:spcBef>
                <a:spcPts val="50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⑤利用規約、プライバシーポリシー</a:t>
            </a:r>
            <a:endParaRPr b="1" i="0" sz="1800" u="none" cap="none" strike="noStrike">
              <a:solidFill>
                <a:srgbClr val="404040"/>
              </a:solidFill>
              <a:latin typeface="Meiryo"/>
              <a:ea typeface="Meiryo"/>
              <a:cs typeface="Meiryo"/>
              <a:sym typeface="Meiryo"/>
            </a:endParaRPr>
          </a:p>
          <a:p>
            <a:pPr indent="0" lvl="0" marL="12700" marR="0" rtl="0" algn="just">
              <a:lnSpc>
                <a:spcPct val="150000"/>
              </a:lnSpc>
              <a:spcBef>
                <a:spcPts val="50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　を確認してチェックを入れる</a:t>
            </a:r>
            <a:endParaRPr b="1" i="0" sz="1800" u="none" cap="none" strike="noStrike">
              <a:solidFill>
                <a:srgbClr val="404040"/>
              </a:solidFill>
              <a:latin typeface="Meiryo"/>
              <a:ea typeface="Meiryo"/>
              <a:cs typeface="Meiryo"/>
              <a:sym typeface="Meiryo"/>
            </a:endParaRPr>
          </a:p>
          <a:p>
            <a:pPr indent="0" lvl="0" marL="12700" marR="0" rtl="0" algn="just">
              <a:lnSpc>
                <a:spcPct val="150000"/>
              </a:lnSpc>
              <a:spcBef>
                <a:spcPts val="500"/>
              </a:spcBef>
              <a:spcAft>
                <a:spcPts val="0"/>
              </a:spcAft>
              <a:buClr>
                <a:srgbClr val="000000"/>
              </a:buClr>
              <a:buSzPts val="1200"/>
              <a:buFont typeface="Arial"/>
              <a:buNone/>
            </a:pPr>
            <a:r>
              <a:rPr b="1" i="0" lang="ja-JP" sz="1800" u="none" cap="none" strike="noStrike">
                <a:solidFill>
                  <a:srgbClr val="404040"/>
                </a:solidFill>
                <a:latin typeface="Meiryo"/>
                <a:ea typeface="Meiryo"/>
                <a:cs typeface="Meiryo"/>
                <a:sym typeface="Meiryo"/>
              </a:rPr>
              <a:t>⑥[アカウント登録]を押す</a:t>
            </a:r>
            <a:endParaRPr b="1" i="0" sz="1800" u="none" cap="none" strike="noStrike">
              <a:solidFill>
                <a:srgbClr val="404040"/>
              </a:solidFill>
              <a:latin typeface="Meiryo"/>
              <a:ea typeface="Meiryo"/>
              <a:cs typeface="Meiryo"/>
              <a:sym typeface="Meiryo"/>
            </a:endParaRPr>
          </a:p>
        </p:txBody>
      </p:sp>
      <p:sp>
        <p:nvSpPr>
          <p:cNvPr id="192" name="Google Shape;192;g35aff7662b5_0_0"/>
          <p:cNvSpPr txBox="1"/>
          <p:nvPr>
            <p:ph idx="12" type="sldNum"/>
          </p:nvPr>
        </p:nvSpPr>
        <p:spPr>
          <a:xfrm>
            <a:off x="11737797" y="6587604"/>
            <a:ext cx="301800" cy="292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r>
              <a:rPr b="1" lang="ja-JP">
                <a:solidFill>
                  <a:schemeClr val="lt1"/>
                </a:solidFill>
              </a:rPr>
              <a:t>4</a:t>
            </a:r>
            <a:endParaRPr b="1">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0"/>
          <p:cNvSpPr txBox="1"/>
          <p:nvPr>
            <p:ph idx="4294967295" type="ctrTitle"/>
          </p:nvPr>
        </p:nvSpPr>
        <p:spPr>
          <a:xfrm>
            <a:off x="1524000" y="1122363"/>
            <a:ext cx="9144000" cy="23876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Arial"/>
              <a:buNone/>
            </a:pPr>
            <a:r>
              <a:t/>
            </a:r>
            <a:endParaRPr b="0" i="0" sz="4400" u="none" cap="none" strike="noStrike">
              <a:solidFill>
                <a:schemeClr val="dk1"/>
              </a:solidFill>
              <a:latin typeface="Arial"/>
              <a:ea typeface="Arial"/>
              <a:cs typeface="Arial"/>
              <a:sym typeface="Arial"/>
            </a:endParaRPr>
          </a:p>
        </p:txBody>
      </p:sp>
      <p:sp>
        <p:nvSpPr>
          <p:cNvPr id="198" name="Google Shape;198;p10"/>
          <p:cNvSpPr txBox="1"/>
          <p:nvPr>
            <p:ph idx="4294967295"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pic>
        <p:nvPicPr>
          <p:cNvPr id="199" name="Google Shape;199;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0" name="Google Shape;200;p10"/>
          <p:cNvSpPr txBox="1"/>
          <p:nvPr/>
        </p:nvSpPr>
        <p:spPr>
          <a:xfrm>
            <a:off x="115876" y="6665659"/>
            <a:ext cx="4411980" cy="138499"/>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3E3A39"/>
              </a:buClr>
              <a:buSzPts val="800"/>
              <a:buFont typeface="Meiryo"/>
              <a:buNone/>
            </a:pPr>
            <a:r>
              <a:rPr b="0" i="0" lang="ja-JP" sz="800" u="none" cap="none" strike="noStrike">
                <a:solidFill>
                  <a:srgbClr val="3E3A39"/>
                </a:solidFill>
                <a:latin typeface="Meiryo"/>
                <a:ea typeface="Meiryo"/>
                <a:cs typeface="Meiryo"/>
                <a:sym typeface="Meiryo"/>
              </a:rPr>
              <a:t>©2024 CLINKS CO., LTD. ALL RIGHTS RESERVED.</a:t>
            </a:r>
            <a:endParaRPr b="0" i="0" sz="1400" u="none" cap="none" strike="noStrike">
              <a:solidFill>
                <a:srgbClr val="000000"/>
              </a:solidFill>
              <a:latin typeface="Arial"/>
              <a:ea typeface="Arial"/>
              <a:cs typeface="Arial"/>
              <a:sym typeface="Arial"/>
            </a:endParaRPr>
          </a:p>
        </p:txBody>
      </p:sp>
      <p:sp>
        <p:nvSpPr>
          <p:cNvPr id="201" name="Google Shape;201;p10"/>
          <p:cNvSpPr txBox="1"/>
          <p:nvPr/>
        </p:nvSpPr>
        <p:spPr>
          <a:xfrm>
            <a:off x="437489" y="2805752"/>
            <a:ext cx="1696111" cy="1246495"/>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3E3A39"/>
              </a:buClr>
              <a:buSzPts val="8000"/>
              <a:buFont typeface="Meiryo"/>
              <a:buNone/>
            </a:pPr>
            <a:r>
              <a:rPr b="1" i="0" lang="ja-JP" sz="8000" u="none" cap="none" strike="noStrike">
                <a:solidFill>
                  <a:srgbClr val="3E3A39"/>
                </a:solidFill>
                <a:latin typeface="Meiryo"/>
                <a:ea typeface="Meiryo"/>
                <a:cs typeface="Meiryo"/>
                <a:sym typeface="Meiryo"/>
              </a:rPr>
              <a:t>03</a:t>
            </a:r>
            <a:endParaRPr b="0" i="0" sz="1400" u="none" cap="none" strike="noStrike">
              <a:solidFill>
                <a:srgbClr val="000000"/>
              </a:solidFill>
              <a:latin typeface="Arial"/>
              <a:ea typeface="Arial"/>
              <a:cs typeface="Arial"/>
              <a:sym typeface="Arial"/>
            </a:endParaRPr>
          </a:p>
        </p:txBody>
      </p:sp>
      <p:sp>
        <p:nvSpPr>
          <p:cNvPr id="202" name="Google Shape;202;p10"/>
          <p:cNvSpPr txBox="1"/>
          <p:nvPr/>
        </p:nvSpPr>
        <p:spPr>
          <a:xfrm>
            <a:off x="3427678" y="3075057"/>
            <a:ext cx="8002322" cy="707886"/>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chemeClr val="lt1"/>
              </a:buClr>
              <a:buSzPts val="4500"/>
              <a:buFont typeface="Meiryo"/>
              <a:buNone/>
            </a:pPr>
            <a:r>
              <a:rPr b="1" i="0" lang="ja-JP" sz="4500" u="none" cap="none" strike="noStrike">
                <a:solidFill>
                  <a:schemeClr val="lt1"/>
                </a:solidFill>
                <a:latin typeface="Meiryo"/>
                <a:ea typeface="Meiryo"/>
                <a:cs typeface="Meiryo"/>
                <a:sym typeface="Meiryo"/>
              </a:rPr>
              <a:t>ナレフルチャットの基本操作</a:t>
            </a:r>
            <a:endParaRPr b="1" i="0" sz="4500" u="none" cap="none" strike="noStrike">
              <a:solidFill>
                <a:schemeClr val="lt1"/>
              </a:solidFill>
              <a:latin typeface="Meiryo"/>
              <a:ea typeface="Meiryo"/>
              <a:cs typeface="Meiryo"/>
              <a:sym typeface="Meiryo"/>
            </a:endParaRPr>
          </a:p>
        </p:txBody>
      </p:sp>
      <p:sp>
        <p:nvSpPr>
          <p:cNvPr id="203" name="Google Shape;203;p10"/>
          <p:cNvSpPr txBox="1"/>
          <p:nvPr>
            <p:ph idx="12" type="sldNum"/>
          </p:nvPr>
        </p:nvSpPr>
        <p:spPr>
          <a:xfrm>
            <a:off x="11737797" y="6587604"/>
            <a:ext cx="301800" cy="292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r>
              <a:rPr b="1" lang="ja-JP">
                <a:solidFill>
                  <a:schemeClr val="lt1"/>
                </a:solidFill>
              </a:rPr>
              <a:t>5</a:t>
            </a:r>
            <a:endParaRPr b="1">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11"/>
          <p:cNvPicPr preferRelativeResize="0"/>
          <p:nvPr/>
        </p:nvPicPr>
        <p:blipFill rotWithShape="1">
          <a:blip r:embed="rId3">
            <a:alphaModFix/>
          </a:blip>
          <a:srcRect b="0" l="0" r="0" t="0"/>
          <a:stretch/>
        </p:blipFill>
        <p:spPr>
          <a:xfrm flipH="1">
            <a:off x="258900" y="2655700"/>
            <a:ext cx="2012400" cy="1699001"/>
          </a:xfrm>
          <a:prstGeom prst="rect">
            <a:avLst/>
          </a:prstGeom>
          <a:noFill/>
          <a:ln>
            <a:noFill/>
          </a:ln>
        </p:spPr>
      </p:pic>
      <p:sp>
        <p:nvSpPr>
          <p:cNvPr id="209" name="Google Shape;209;p11"/>
          <p:cNvSpPr txBox="1"/>
          <p:nvPr/>
        </p:nvSpPr>
        <p:spPr>
          <a:xfrm>
            <a:off x="285088" y="276925"/>
            <a:ext cx="9758071" cy="40011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500"/>
              <a:buFont typeface="Meiryo"/>
              <a:buNone/>
            </a:pPr>
            <a:r>
              <a:rPr b="1" i="1" lang="ja-JP" sz="2500" u="none" cap="none" strike="noStrike">
                <a:solidFill>
                  <a:srgbClr val="FFFFFF"/>
                </a:solidFill>
                <a:latin typeface="Meiryo"/>
                <a:ea typeface="Meiryo"/>
                <a:cs typeface="Meiryo"/>
                <a:sym typeface="Meiryo"/>
              </a:rPr>
              <a:t>画面の基本説明 </a:t>
            </a:r>
            <a:r>
              <a:rPr b="1" i="0" lang="ja-JP" sz="1200" u="none" cap="none" strike="noStrike">
                <a:solidFill>
                  <a:srgbClr val="FFFFFF"/>
                </a:solidFill>
                <a:latin typeface="Meiryo"/>
                <a:ea typeface="Meiryo"/>
                <a:cs typeface="Meiryo"/>
                <a:sym typeface="Meiryo"/>
              </a:rPr>
              <a:t>ナレフルチャットの基本操作 </a:t>
            </a:r>
            <a:endParaRPr b="1" i="1" sz="1200" u="none" cap="none" strike="noStrike">
              <a:solidFill>
                <a:srgbClr val="FFFFFF"/>
              </a:solidFill>
              <a:latin typeface="Meiryo"/>
              <a:ea typeface="Meiryo"/>
              <a:cs typeface="Meiryo"/>
              <a:sym typeface="Meiryo"/>
            </a:endParaRPr>
          </a:p>
        </p:txBody>
      </p:sp>
      <p:grpSp>
        <p:nvGrpSpPr>
          <p:cNvPr id="210" name="Google Shape;210;p11"/>
          <p:cNvGrpSpPr/>
          <p:nvPr/>
        </p:nvGrpSpPr>
        <p:grpSpPr>
          <a:xfrm>
            <a:off x="2299317" y="2415580"/>
            <a:ext cx="6902720" cy="3800585"/>
            <a:chOff x="2085892" y="1787297"/>
            <a:chExt cx="7841327" cy="4457119"/>
          </a:xfrm>
        </p:grpSpPr>
        <p:pic>
          <p:nvPicPr>
            <p:cNvPr id="211" name="Google Shape;211;p11"/>
            <p:cNvPicPr preferRelativeResize="0"/>
            <p:nvPr/>
          </p:nvPicPr>
          <p:blipFill rotWithShape="1">
            <a:blip r:embed="rId4">
              <a:alphaModFix/>
            </a:blip>
            <a:srcRect b="0" l="0" r="0" t="0"/>
            <a:stretch/>
          </p:blipFill>
          <p:spPr>
            <a:xfrm>
              <a:off x="2085892" y="1787297"/>
              <a:ext cx="7841327" cy="4428037"/>
            </a:xfrm>
            <a:prstGeom prst="rect">
              <a:avLst/>
            </a:prstGeom>
            <a:noFill/>
            <a:ln>
              <a:noFill/>
            </a:ln>
          </p:spPr>
        </p:pic>
        <p:sp>
          <p:nvSpPr>
            <p:cNvPr id="212" name="Google Shape;212;p11"/>
            <p:cNvSpPr/>
            <p:nvPr/>
          </p:nvSpPr>
          <p:spPr>
            <a:xfrm>
              <a:off x="2085892" y="4769602"/>
              <a:ext cx="344648" cy="1474813"/>
            </a:xfrm>
            <a:prstGeom prst="roundRect">
              <a:avLst>
                <a:gd fmla="val 7015" name="adj"/>
              </a:avLst>
            </a:prstGeom>
            <a:noFill/>
            <a:ln cap="flat" cmpd="sng" w="34925">
              <a:solidFill>
                <a:srgbClr val="FF4B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sp>
          <p:nvSpPr>
            <p:cNvPr id="213" name="Google Shape;213;p11"/>
            <p:cNvSpPr/>
            <p:nvPr/>
          </p:nvSpPr>
          <p:spPr>
            <a:xfrm>
              <a:off x="4178808" y="1787298"/>
              <a:ext cx="3933989" cy="4428037"/>
            </a:xfrm>
            <a:prstGeom prst="roundRect">
              <a:avLst>
                <a:gd fmla="val 1902" name="adj"/>
              </a:avLst>
            </a:prstGeom>
            <a:noFill/>
            <a:ln cap="flat" cmpd="sng" w="34925">
              <a:solidFill>
                <a:srgbClr val="FF4B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sp>
          <p:nvSpPr>
            <p:cNvPr id="214" name="Google Shape;214;p11"/>
            <p:cNvSpPr/>
            <p:nvPr/>
          </p:nvSpPr>
          <p:spPr>
            <a:xfrm>
              <a:off x="2430540" y="2674287"/>
              <a:ext cx="1648665" cy="1123243"/>
            </a:xfrm>
            <a:prstGeom prst="roundRect">
              <a:avLst>
                <a:gd fmla="val 7015" name="adj"/>
              </a:avLst>
            </a:prstGeom>
            <a:noFill/>
            <a:ln cap="flat" cmpd="sng" w="34925">
              <a:solidFill>
                <a:srgbClr val="FF4B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sp>
          <p:nvSpPr>
            <p:cNvPr id="215" name="Google Shape;215;p11"/>
            <p:cNvSpPr/>
            <p:nvPr/>
          </p:nvSpPr>
          <p:spPr>
            <a:xfrm>
              <a:off x="8206001" y="1787297"/>
              <a:ext cx="1721218" cy="4457119"/>
            </a:xfrm>
            <a:prstGeom prst="roundRect">
              <a:avLst>
                <a:gd fmla="val 1902" name="adj"/>
              </a:avLst>
            </a:prstGeom>
            <a:noFill/>
            <a:ln cap="flat" cmpd="sng" w="34925">
              <a:solidFill>
                <a:srgbClr val="FF4B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accent5"/>
                </a:solidFill>
                <a:latin typeface="Arial"/>
                <a:ea typeface="Arial"/>
                <a:cs typeface="Arial"/>
                <a:sym typeface="Arial"/>
              </a:endParaRPr>
            </a:p>
          </p:txBody>
        </p:sp>
      </p:grpSp>
      <p:grpSp>
        <p:nvGrpSpPr>
          <p:cNvPr id="216" name="Google Shape;216;p11"/>
          <p:cNvGrpSpPr/>
          <p:nvPr/>
        </p:nvGrpSpPr>
        <p:grpSpPr>
          <a:xfrm>
            <a:off x="258900" y="4310075"/>
            <a:ext cx="2012397" cy="2084375"/>
            <a:chOff x="363874" y="5019459"/>
            <a:chExt cx="1669901" cy="2084375"/>
          </a:xfrm>
        </p:grpSpPr>
        <p:pic>
          <p:nvPicPr>
            <p:cNvPr id="217" name="Google Shape;217;p11"/>
            <p:cNvPicPr preferRelativeResize="0"/>
            <p:nvPr/>
          </p:nvPicPr>
          <p:blipFill rotWithShape="1">
            <a:blip r:embed="rId3">
              <a:alphaModFix/>
            </a:blip>
            <a:srcRect b="0" l="0" r="0" t="0"/>
            <a:stretch/>
          </p:blipFill>
          <p:spPr>
            <a:xfrm rot="10800000">
              <a:off x="363874" y="5103660"/>
              <a:ext cx="1669901" cy="2000174"/>
            </a:xfrm>
            <a:prstGeom prst="rect">
              <a:avLst/>
            </a:prstGeom>
            <a:noFill/>
            <a:ln>
              <a:noFill/>
            </a:ln>
          </p:spPr>
        </p:pic>
        <p:sp>
          <p:nvSpPr>
            <p:cNvPr id="218" name="Google Shape;218;p11"/>
            <p:cNvSpPr txBox="1"/>
            <p:nvPr/>
          </p:nvSpPr>
          <p:spPr>
            <a:xfrm>
              <a:off x="534898" y="5019459"/>
              <a:ext cx="1360200" cy="2030700"/>
            </a:xfrm>
            <a:prstGeom prst="rect">
              <a:avLst/>
            </a:prstGeom>
            <a:noFill/>
            <a:ln>
              <a:noFill/>
            </a:ln>
          </p:spPr>
          <p:txBody>
            <a:bodyPr anchorCtr="0" anchor="t" bIns="0" lIns="0" spcFirstLastPara="1" rIns="0" wrap="square" tIns="285750">
              <a:spAutoFit/>
            </a:bodyPr>
            <a:lstStyle/>
            <a:p>
              <a:pPr indent="0" lvl="0" marL="12700" marR="0" rtl="0" algn="l">
                <a:lnSpc>
                  <a:spcPct val="115000"/>
                </a:lnSpc>
                <a:spcBef>
                  <a:spcPts val="500"/>
                </a:spcBef>
                <a:spcAft>
                  <a:spcPts val="0"/>
                </a:spcAft>
                <a:buClr>
                  <a:srgbClr val="000000"/>
                </a:buClr>
                <a:buSzPts val="1200"/>
                <a:buFont typeface="Arial"/>
                <a:buNone/>
              </a:pPr>
              <a:r>
                <a:rPr b="1" i="0" lang="ja-JP" sz="1400" u="sng" cap="none" strike="noStrike">
                  <a:solidFill>
                    <a:srgbClr val="404040"/>
                  </a:solidFill>
                  <a:latin typeface="Meiryo"/>
                  <a:ea typeface="Meiryo"/>
                  <a:cs typeface="Meiryo"/>
                  <a:sym typeface="Meiryo"/>
                </a:rPr>
                <a:t>メニュー</a:t>
              </a:r>
              <a:endParaRPr b="1" i="0" sz="1400" u="none" cap="none" strike="noStrike">
                <a:solidFill>
                  <a:srgbClr val="404040"/>
                </a:solidFill>
                <a:latin typeface="Meiryo"/>
                <a:ea typeface="Meiryo"/>
                <a:cs typeface="Meiryo"/>
                <a:sym typeface="Meiryo"/>
              </a:endParaRPr>
            </a:p>
            <a:p>
              <a:pPr indent="0" lvl="0" marL="12700" marR="0" rtl="0" algn="l">
                <a:lnSpc>
                  <a:spcPct val="115000"/>
                </a:lnSpc>
                <a:spcBef>
                  <a:spcPts val="500"/>
                </a:spcBef>
                <a:spcAft>
                  <a:spcPts val="0"/>
                </a:spcAft>
                <a:buClr>
                  <a:srgbClr val="000000"/>
                </a:buClr>
                <a:buSzPts val="1200"/>
                <a:buFont typeface="Arial"/>
                <a:buNone/>
              </a:pPr>
              <a:r>
                <a:rPr b="1" i="0" lang="ja-JP" sz="1300" u="none" cap="none" strike="noStrike">
                  <a:solidFill>
                    <a:srgbClr val="404040"/>
                  </a:solidFill>
                  <a:latin typeface="Meiryo"/>
                  <a:ea typeface="Meiryo"/>
                  <a:cs typeface="Meiryo"/>
                  <a:sym typeface="Meiryo"/>
                </a:rPr>
                <a:t>議事録や</a:t>
              </a:r>
              <a:br>
                <a:rPr b="1" i="0" lang="ja-JP" sz="1300" u="none" cap="none" strike="noStrike">
                  <a:solidFill>
                    <a:srgbClr val="404040"/>
                  </a:solidFill>
                  <a:latin typeface="Meiryo"/>
                  <a:ea typeface="Meiryo"/>
                  <a:cs typeface="Meiryo"/>
                  <a:sym typeface="Meiryo"/>
                </a:rPr>
              </a:br>
              <a:r>
                <a:rPr b="1" i="0" lang="ja-JP" sz="1300" u="none" cap="none" strike="noStrike">
                  <a:solidFill>
                    <a:srgbClr val="404040"/>
                  </a:solidFill>
                  <a:latin typeface="Meiryo"/>
                  <a:ea typeface="Meiryo"/>
                  <a:cs typeface="Meiryo"/>
                  <a:sym typeface="Meiryo"/>
                </a:rPr>
                <a:t>画像の生成、</a:t>
              </a:r>
              <a:br>
                <a:rPr b="1" i="0" lang="ja-JP" sz="1300" u="none" cap="none" strike="noStrike">
                  <a:solidFill>
                    <a:srgbClr val="404040"/>
                  </a:solidFill>
                  <a:latin typeface="Meiryo"/>
                  <a:ea typeface="Meiryo"/>
                  <a:cs typeface="Meiryo"/>
                  <a:sym typeface="Meiryo"/>
                </a:rPr>
              </a:br>
              <a:r>
                <a:rPr b="1" i="0" lang="ja-JP" sz="1300" u="none" cap="none" strike="noStrike">
                  <a:solidFill>
                    <a:srgbClr val="404040"/>
                  </a:solidFill>
                  <a:latin typeface="Meiryo"/>
                  <a:ea typeface="Meiryo"/>
                  <a:cs typeface="Meiryo"/>
                  <a:sym typeface="Meiryo"/>
                </a:rPr>
                <a:t>ユーザ設定など</a:t>
              </a:r>
              <a:br>
                <a:rPr b="1" i="0" lang="ja-JP" sz="1300" u="none" cap="none" strike="noStrike">
                  <a:solidFill>
                    <a:srgbClr val="404040"/>
                  </a:solidFill>
                  <a:latin typeface="Meiryo"/>
                  <a:ea typeface="Meiryo"/>
                  <a:cs typeface="Meiryo"/>
                  <a:sym typeface="Meiryo"/>
                </a:rPr>
              </a:br>
              <a:r>
                <a:rPr b="1" i="0" lang="ja-JP" sz="1300" u="none" cap="none" strike="noStrike">
                  <a:solidFill>
                    <a:srgbClr val="404040"/>
                  </a:solidFill>
                  <a:latin typeface="Meiryo"/>
                  <a:ea typeface="Meiryo"/>
                  <a:cs typeface="Meiryo"/>
                  <a:sym typeface="Meiryo"/>
                </a:rPr>
                <a:t>その他様々な機能が</a:t>
              </a:r>
              <a:br>
                <a:rPr b="1" i="0" lang="ja-JP" sz="1300" u="none" cap="none" strike="noStrike">
                  <a:solidFill>
                    <a:srgbClr val="404040"/>
                  </a:solidFill>
                  <a:latin typeface="Meiryo"/>
                  <a:ea typeface="Meiryo"/>
                  <a:cs typeface="Meiryo"/>
                  <a:sym typeface="Meiryo"/>
                </a:rPr>
              </a:br>
              <a:r>
                <a:rPr b="1" i="0" lang="ja-JP" sz="1300" u="none" cap="none" strike="noStrike">
                  <a:solidFill>
                    <a:srgbClr val="404040"/>
                  </a:solidFill>
                  <a:latin typeface="Meiryo"/>
                  <a:ea typeface="Meiryo"/>
                  <a:cs typeface="Meiryo"/>
                  <a:sym typeface="Meiryo"/>
                </a:rPr>
                <a:t>利用できます。</a:t>
              </a:r>
              <a:endParaRPr b="1" i="0" sz="1300" u="none" cap="none" strike="noStrike">
                <a:solidFill>
                  <a:srgbClr val="404040"/>
                </a:solidFill>
                <a:latin typeface="Meiryo"/>
                <a:ea typeface="Meiryo"/>
                <a:cs typeface="Meiryo"/>
                <a:sym typeface="Meiryo"/>
              </a:endParaRPr>
            </a:p>
            <a:p>
              <a:pPr indent="0" lvl="0" marL="0" marR="0" rtl="0" algn="just">
                <a:lnSpc>
                  <a:spcPct val="115000"/>
                </a:lnSpc>
                <a:spcBef>
                  <a:spcPts val="500"/>
                </a:spcBef>
                <a:spcAft>
                  <a:spcPts val="0"/>
                </a:spcAft>
                <a:buClr>
                  <a:srgbClr val="000000"/>
                </a:buClr>
                <a:buSzPts val="1200"/>
                <a:buFont typeface="Arial"/>
                <a:buNone/>
              </a:pPr>
              <a:r>
                <a:t/>
              </a:r>
              <a:endParaRPr b="1" i="0" sz="1400" u="none" cap="none" strike="noStrike">
                <a:solidFill>
                  <a:schemeClr val="dk1"/>
                </a:solidFill>
                <a:latin typeface="Meiryo"/>
                <a:ea typeface="Meiryo"/>
                <a:cs typeface="Meiryo"/>
                <a:sym typeface="Meiryo"/>
              </a:endParaRPr>
            </a:p>
          </p:txBody>
        </p:sp>
      </p:grpSp>
      <p:grpSp>
        <p:nvGrpSpPr>
          <p:cNvPr id="219" name="Google Shape;219;p11"/>
          <p:cNvGrpSpPr/>
          <p:nvPr/>
        </p:nvGrpSpPr>
        <p:grpSpPr>
          <a:xfrm>
            <a:off x="373735" y="2725590"/>
            <a:ext cx="1464859" cy="1196700"/>
            <a:chOff x="705472" y="2797043"/>
            <a:chExt cx="2260506" cy="1196700"/>
          </a:xfrm>
        </p:grpSpPr>
        <p:sp>
          <p:nvSpPr>
            <p:cNvPr id="220" name="Google Shape;220;p11"/>
            <p:cNvSpPr/>
            <p:nvPr/>
          </p:nvSpPr>
          <p:spPr>
            <a:xfrm>
              <a:off x="705472" y="3315624"/>
              <a:ext cx="1378463" cy="613775"/>
            </a:xfrm>
            <a:prstGeom prst="roundRect">
              <a:avLst>
                <a:gd fmla="val 4396" name="adj"/>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1" name="Google Shape;221;p11"/>
            <p:cNvSpPr txBox="1"/>
            <p:nvPr/>
          </p:nvSpPr>
          <p:spPr>
            <a:xfrm>
              <a:off x="886378" y="2797043"/>
              <a:ext cx="2079600" cy="1196700"/>
            </a:xfrm>
            <a:prstGeom prst="rect">
              <a:avLst/>
            </a:prstGeom>
            <a:noFill/>
            <a:ln>
              <a:noFill/>
            </a:ln>
          </p:spPr>
          <p:txBody>
            <a:bodyPr anchorCtr="0" anchor="t" bIns="0" lIns="0" spcFirstLastPara="1" rIns="0" wrap="square" tIns="285750">
              <a:spAutoFit/>
            </a:bodyPr>
            <a:lstStyle/>
            <a:p>
              <a:pPr indent="0" lvl="0" marL="12700" marR="0" rtl="0" algn="l">
                <a:lnSpc>
                  <a:spcPct val="115000"/>
                </a:lnSpc>
                <a:spcBef>
                  <a:spcPts val="500"/>
                </a:spcBef>
                <a:spcAft>
                  <a:spcPts val="0"/>
                </a:spcAft>
                <a:buClr>
                  <a:srgbClr val="000000"/>
                </a:buClr>
                <a:buSzPts val="1200"/>
                <a:buFont typeface="Arial"/>
                <a:buNone/>
              </a:pPr>
              <a:r>
                <a:rPr b="1" i="0" lang="ja-JP" sz="1400" u="sng" cap="none" strike="noStrike">
                  <a:solidFill>
                    <a:srgbClr val="404040"/>
                  </a:solidFill>
                  <a:latin typeface="Meiryo"/>
                  <a:ea typeface="Meiryo"/>
                  <a:cs typeface="Meiryo"/>
                  <a:sym typeface="Meiryo"/>
                </a:rPr>
                <a:t>チャット履歴</a:t>
              </a:r>
              <a:br>
                <a:rPr b="1" i="0" lang="ja-JP" sz="1300" u="none" cap="none" strike="noStrike">
                  <a:solidFill>
                    <a:srgbClr val="404040"/>
                  </a:solidFill>
                  <a:latin typeface="Meiryo"/>
                  <a:ea typeface="Meiryo"/>
                  <a:cs typeface="Meiryo"/>
                  <a:sym typeface="Meiryo"/>
                </a:rPr>
              </a:br>
              <a:r>
                <a:rPr b="1" i="0" lang="ja-JP" sz="1300" u="none" cap="none" strike="noStrike">
                  <a:solidFill>
                    <a:srgbClr val="404040"/>
                  </a:solidFill>
                  <a:latin typeface="Meiryo"/>
                  <a:ea typeface="Meiryo"/>
                  <a:cs typeface="Meiryo"/>
                  <a:sym typeface="Meiryo"/>
                </a:rPr>
                <a:t>過去の履歴を　　チャットごとに</a:t>
              </a:r>
              <a:br>
                <a:rPr b="1" i="0" lang="ja-JP" sz="1300" u="none" cap="none" strike="noStrike">
                  <a:solidFill>
                    <a:srgbClr val="404040"/>
                  </a:solidFill>
                  <a:latin typeface="Meiryo"/>
                  <a:ea typeface="Meiryo"/>
                  <a:cs typeface="Meiryo"/>
                  <a:sym typeface="Meiryo"/>
                </a:rPr>
              </a:br>
              <a:r>
                <a:rPr b="1" i="0" lang="ja-JP" sz="1300" u="none" cap="none" strike="noStrike">
                  <a:solidFill>
                    <a:srgbClr val="404040"/>
                  </a:solidFill>
                  <a:latin typeface="Meiryo"/>
                  <a:ea typeface="Meiryo"/>
                  <a:cs typeface="Meiryo"/>
                  <a:sym typeface="Meiryo"/>
                </a:rPr>
                <a:t>確認できます。</a:t>
              </a:r>
              <a:endParaRPr b="1" i="0" sz="1300" u="none" cap="none" strike="noStrike">
                <a:solidFill>
                  <a:srgbClr val="404040"/>
                </a:solidFill>
                <a:latin typeface="Meiryo"/>
                <a:ea typeface="Meiryo"/>
                <a:cs typeface="Meiryo"/>
                <a:sym typeface="Meiryo"/>
              </a:endParaRPr>
            </a:p>
          </p:txBody>
        </p:sp>
      </p:grpSp>
      <p:grpSp>
        <p:nvGrpSpPr>
          <p:cNvPr id="222" name="Google Shape;222;p11"/>
          <p:cNvGrpSpPr/>
          <p:nvPr/>
        </p:nvGrpSpPr>
        <p:grpSpPr>
          <a:xfrm>
            <a:off x="378721" y="977542"/>
            <a:ext cx="2199233" cy="574536"/>
            <a:chOff x="601980" y="1446831"/>
            <a:chExt cx="2414882" cy="518067"/>
          </a:xfrm>
        </p:grpSpPr>
        <p:pic>
          <p:nvPicPr>
            <p:cNvPr id="223" name="Google Shape;223;p11"/>
            <p:cNvPicPr preferRelativeResize="0"/>
            <p:nvPr/>
          </p:nvPicPr>
          <p:blipFill rotWithShape="1">
            <a:blip r:embed="rId5">
              <a:alphaModFix/>
            </a:blip>
            <a:srcRect b="0" l="0" r="0" t="0"/>
            <a:stretch/>
          </p:blipFill>
          <p:spPr>
            <a:xfrm>
              <a:off x="601980" y="1446831"/>
              <a:ext cx="2414882" cy="518067"/>
            </a:xfrm>
            <a:prstGeom prst="rect">
              <a:avLst/>
            </a:prstGeom>
            <a:noFill/>
            <a:ln>
              <a:noFill/>
            </a:ln>
          </p:spPr>
        </p:pic>
        <p:sp>
          <p:nvSpPr>
            <p:cNvPr id="224" name="Google Shape;224;p11"/>
            <p:cNvSpPr txBox="1"/>
            <p:nvPr/>
          </p:nvSpPr>
          <p:spPr>
            <a:xfrm>
              <a:off x="1226726" y="1560071"/>
              <a:ext cx="1346700" cy="29160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000"/>
                <a:buFont typeface="Meiryo"/>
                <a:buNone/>
              </a:pPr>
              <a:r>
                <a:rPr b="1" i="1" lang="ja-JP" sz="2000" u="none" cap="none" strike="noStrike">
                  <a:solidFill>
                    <a:srgbClr val="FFFFFF"/>
                  </a:solidFill>
                  <a:latin typeface="Meiryo"/>
                  <a:ea typeface="Meiryo"/>
                  <a:cs typeface="Meiryo"/>
                  <a:sym typeface="Meiryo"/>
                </a:rPr>
                <a:t>画面説明</a:t>
              </a:r>
              <a:endParaRPr b="1" i="1" sz="2000" u="none" cap="none" strike="noStrike">
                <a:solidFill>
                  <a:srgbClr val="FFFFFF"/>
                </a:solidFill>
                <a:latin typeface="Meiryo"/>
                <a:ea typeface="Meiryo"/>
                <a:cs typeface="Meiryo"/>
                <a:sym typeface="Meiryo"/>
              </a:endParaRPr>
            </a:p>
          </p:txBody>
        </p:sp>
      </p:grpSp>
      <p:sp>
        <p:nvSpPr>
          <p:cNvPr id="225" name="Google Shape;225;p11"/>
          <p:cNvSpPr txBox="1"/>
          <p:nvPr>
            <p:ph idx="12" type="sldNum"/>
          </p:nvPr>
        </p:nvSpPr>
        <p:spPr>
          <a:xfrm>
            <a:off x="11737797" y="6587604"/>
            <a:ext cx="301800" cy="292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r>
              <a:rPr b="1" lang="ja-JP">
                <a:solidFill>
                  <a:schemeClr val="lt1"/>
                </a:solidFill>
              </a:rPr>
              <a:t>6</a:t>
            </a:r>
            <a:endParaRPr b="1">
              <a:solidFill>
                <a:schemeClr val="lt1"/>
              </a:solidFill>
            </a:endParaRPr>
          </a:p>
        </p:txBody>
      </p:sp>
      <p:pic>
        <p:nvPicPr>
          <p:cNvPr id="226" name="Google Shape;226;p11"/>
          <p:cNvPicPr preferRelativeResize="0"/>
          <p:nvPr/>
        </p:nvPicPr>
        <p:blipFill rotWithShape="1">
          <a:blip r:embed="rId3">
            <a:alphaModFix/>
          </a:blip>
          <a:srcRect b="0" l="0" r="0" t="0"/>
          <a:stretch/>
        </p:blipFill>
        <p:spPr>
          <a:xfrm>
            <a:off x="9107650" y="4121075"/>
            <a:ext cx="2849874" cy="1791949"/>
          </a:xfrm>
          <a:prstGeom prst="rect">
            <a:avLst/>
          </a:prstGeom>
          <a:noFill/>
          <a:ln>
            <a:noFill/>
          </a:ln>
        </p:spPr>
      </p:pic>
      <p:sp>
        <p:nvSpPr>
          <p:cNvPr id="227" name="Google Shape;227;p11"/>
          <p:cNvSpPr txBox="1"/>
          <p:nvPr/>
        </p:nvSpPr>
        <p:spPr>
          <a:xfrm>
            <a:off x="9572550" y="4394275"/>
            <a:ext cx="2012400" cy="1289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500"/>
              </a:spcBef>
              <a:spcAft>
                <a:spcPts val="0"/>
              </a:spcAft>
              <a:buClr>
                <a:schemeClr val="dk1"/>
              </a:buClr>
              <a:buSzPts val="1200"/>
              <a:buFont typeface="Arial"/>
              <a:buNone/>
            </a:pPr>
            <a:r>
              <a:rPr b="1" i="0" lang="ja-JP" sz="1400" u="sng" cap="none" strike="noStrike">
                <a:solidFill>
                  <a:srgbClr val="404040"/>
                </a:solidFill>
                <a:latin typeface="Meiryo"/>
                <a:ea typeface="Meiryo"/>
                <a:cs typeface="Meiryo"/>
                <a:sym typeface="Meiryo"/>
              </a:rPr>
              <a:t>タイムライン</a:t>
            </a:r>
            <a:endParaRPr b="1" i="0" sz="1400" u="sng" cap="none" strike="noStrike">
              <a:solidFill>
                <a:srgbClr val="404040"/>
              </a:solidFill>
              <a:latin typeface="Meiryo"/>
              <a:ea typeface="Meiryo"/>
              <a:cs typeface="Meiryo"/>
              <a:sym typeface="Meiryo"/>
            </a:endParaRPr>
          </a:p>
          <a:p>
            <a:pPr indent="0" lvl="0" marL="0" marR="0" rtl="0" algn="l">
              <a:lnSpc>
                <a:spcPct val="115000"/>
              </a:lnSpc>
              <a:spcBef>
                <a:spcPts val="500"/>
              </a:spcBef>
              <a:spcAft>
                <a:spcPts val="0"/>
              </a:spcAft>
              <a:buClr>
                <a:schemeClr val="dk1"/>
              </a:buClr>
              <a:buSzPts val="1200"/>
              <a:buFont typeface="Arial"/>
              <a:buNone/>
            </a:pPr>
            <a:r>
              <a:rPr b="1" i="0" lang="ja-JP" sz="1300" u="none" cap="none" strike="noStrike">
                <a:solidFill>
                  <a:srgbClr val="404040"/>
                </a:solidFill>
                <a:latin typeface="Meiryo"/>
                <a:ea typeface="Meiryo"/>
                <a:cs typeface="Meiryo"/>
                <a:sym typeface="Meiryo"/>
              </a:rPr>
              <a:t>社内で共有された</a:t>
            </a:r>
            <a:br>
              <a:rPr b="1" i="0" lang="ja-JP" sz="1300" u="none" cap="none" strike="noStrike">
                <a:solidFill>
                  <a:srgbClr val="404040"/>
                </a:solidFill>
                <a:latin typeface="Meiryo"/>
                <a:ea typeface="Meiryo"/>
                <a:cs typeface="Meiryo"/>
                <a:sym typeface="Meiryo"/>
              </a:rPr>
            </a:br>
            <a:r>
              <a:rPr b="1" i="0" lang="ja-JP" sz="1300" u="none" cap="none" strike="noStrike">
                <a:solidFill>
                  <a:srgbClr val="404040"/>
                </a:solidFill>
                <a:latin typeface="Meiryo"/>
                <a:ea typeface="Meiryo"/>
                <a:cs typeface="Meiryo"/>
                <a:sym typeface="Meiryo"/>
              </a:rPr>
              <a:t>生成AIの活用方法を</a:t>
            </a:r>
            <a:br>
              <a:rPr b="1" i="0" lang="ja-JP" sz="1300" u="none" cap="none" strike="noStrike">
                <a:solidFill>
                  <a:srgbClr val="404040"/>
                </a:solidFill>
                <a:latin typeface="Meiryo"/>
                <a:ea typeface="Meiryo"/>
                <a:cs typeface="Meiryo"/>
                <a:sym typeface="Meiryo"/>
              </a:rPr>
            </a:br>
            <a:r>
              <a:rPr b="1" i="0" lang="ja-JP" sz="1300" u="none" cap="none" strike="noStrike">
                <a:solidFill>
                  <a:srgbClr val="404040"/>
                </a:solidFill>
                <a:latin typeface="Meiryo"/>
                <a:ea typeface="Meiryo"/>
                <a:cs typeface="Meiryo"/>
                <a:sym typeface="Meiryo"/>
              </a:rPr>
              <a:t>見ることができます。</a:t>
            </a:r>
            <a:endParaRPr b="0" i="0" sz="2800" u="none" cap="none" strike="noStrike">
              <a:solidFill>
                <a:srgbClr val="404040"/>
              </a:solidFill>
              <a:latin typeface="Arial"/>
              <a:ea typeface="Arial"/>
              <a:cs typeface="Arial"/>
              <a:sym typeface="Arial"/>
            </a:endParaRPr>
          </a:p>
        </p:txBody>
      </p:sp>
      <p:pic>
        <p:nvPicPr>
          <p:cNvPr id="228" name="Google Shape;228;p11"/>
          <p:cNvPicPr preferRelativeResize="0"/>
          <p:nvPr/>
        </p:nvPicPr>
        <p:blipFill rotWithShape="1">
          <a:blip r:embed="rId3">
            <a:alphaModFix/>
          </a:blip>
          <a:srcRect b="0" l="0" r="0" t="0"/>
          <a:stretch/>
        </p:blipFill>
        <p:spPr>
          <a:xfrm>
            <a:off x="9107650" y="2101725"/>
            <a:ext cx="2849874" cy="1791949"/>
          </a:xfrm>
          <a:prstGeom prst="rect">
            <a:avLst/>
          </a:prstGeom>
          <a:noFill/>
          <a:ln>
            <a:noFill/>
          </a:ln>
        </p:spPr>
      </p:pic>
      <p:sp>
        <p:nvSpPr>
          <p:cNvPr id="229" name="Google Shape;229;p11"/>
          <p:cNvSpPr txBox="1"/>
          <p:nvPr/>
        </p:nvSpPr>
        <p:spPr>
          <a:xfrm>
            <a:off x="9514614" y="2291471"/>
            <a:ext cx="2232300" cy="13338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500"/>
              </a:spcBef>
              <a:spcAft>
                <a:spcPts val="0"/>
              </a:spcAft>
              <a:buClr>
                <a:schemeClr val="dk1"/>
              </a:buClr>
              <a:buSzPts val="1200"/>
              <a:buFont typeface="Arial"/>
              <a:buNone/>
            </a:pPr>
            <a:r>
              <a:rPr b="1" i="0" lang="ja-JP" sz="1400" u="sng" cap="none" strike="noStrike">
                <a:solidFill>
                  <a:srgbClr val="404040"/>
                </a:solidFill>
                <a:latin typeface="Meiryo"/>
                <a:ea typeface="Meiryo"/>
                <a:cs typeface="Meiryo"/>
                <a:sym typeface="Meiryo"/>
              </a:rPr>
              <a:t>ナレチャ公式</a:t>
            </a:r>
            <a:endParaRPr b="1" i="0" sz="1400" u="sng" cap="none" strike="noStrike">
              <a:solidFill>
                <a:srgbClr val="404040"/>
              </a:solidFill>
              <a:latin typeface="Meiryo"/>
              <a:ea typeface="Meiryo"/>
              <a:cs typeface="Meiryo"/>
              <a:sym typeface="Meiryo"/>
            </a:endParaRPr>
          </a:p>
          <a:p>
            <a:pPr indent="0" lvl="0" marL="0" marR="0" rtl="0" algn="l">
              <a:lnSpc>
                <a:spcPct val="115000"/>
              </a:lnSpc>
              <a:spcBef>
                <a:spcPts val="500"/>
              </a:spcBef>
              <a:spcAft>
                <a:spcPts val="0"/>
              </a:spcAft>
              <a:buClr>
                <a:schemeClr val="dk1"/>
              </a:buClr>
              <a:buSzPts val="1200"/>
              <a:buFont typeface="Arial"/>
              <a:buNone/>
            </a:pPr>
            <a:r>
              <a:rPr b="1" i="0" lang="ja-JP" sz="1300" u="none" cap="none" strike="noStrike">
                <a:solidFill>
                  <a:srgbClr val="404040"/>
                </a:solidFill>
                <a:latin typeface="Meiryo"/>
                <a:ea typeface="Meiryo"/>
                <a:cs typeface="Meiryo"/>
                <a:sym typeface="Meiryo"/>
              </a:rPr>
              <a:t>生成AIの使い方が</a:t>
            </a:r>
            <a:br>
              <a:rPr b="1" i="0" lang="ja-JP" sz="1300" u="none" cap="none" strike="noStrike">
                <a:solidFill>
                  <a:srgbClr val="404040"/>
                </a:solidFill>
                <a:latin typeface="Meiryo"/>
                <a:ea typeface="Meiryo"/>
                <a:cs typeface="Meiryo"/>
                <a:sym typeface="Meiryo"/>
              </a:rPr>
            </a:br>
            <a:r>
              <a:rPr b="1" i="0" lang="ja-JP" sz="1300" u="none" cap="none" strike="noStrike">
                <a:solidFill>
                  <a:srgbClr val="404040"/>
                </a:solidFill>
                <a:latin typeface="Meiryo"/>
                <a:ea typeface="Meiryo"/>
                <a:cs typeface="Meiryo"/>
                <a:sym typeface="Meiryo"/>
              </a:rPr>
              <a:t>学べる公式学習動画や</a:t>
            </a:r>
            <a:br>
              <a:rPr b="1" i="0" lang="ja-JP" sz="1300" u="none" cap="none" strike="noStrike">
                <a:solidFill>
                  <a:srgbClr val="404040"/>
                </a:solidFill>
                <a:latin typeface="Meiryo"/>
                <a:ea typeface="Meiryo"/>
                <a:cs typeface="Meiryo"/>
                <a:sym typeface="Meiryo"/>
              </a:rPr>
            </a:br>
            <a:r>
              <a:rPr b="1" i="0" lang="ja-JP" sz="1300" u="none" cap="none" strike="noStrike">
                <a:solidFill>
                  <a:srgbClr val="404040"/>
                </a:solidFill>
                <a:latin typeface="Meiryo"/>
                <a:ea typeface="Meiryo"/>
                <a:cs typeface="Meiryo"/>
                <a:sym typeface="Meiryo"/>
              </a:rPr>
              <a:t>テンプレートを見ることが</a:t>
            </a:r>
            <a:br>
              <a:rPr b="1" i="0" lang="ja-JP" sz="1300" u="none" cap="none" strike="noStrike">
                <a:solidFill>
                  <a:srgbClr val="404040"/>
                </a:solidFill>
                <a:latin typeface="Meiryo"/>
                <a:ea typeface="Meiryo"/>
                <a:cs typeface="Meiryo"/>
                <a:sym typeface="Meiryo"/>
              </a:rPr>
            </a:br>
            <a:r>
              <a:rPr b="1" i="0" lang="ja-JP" sz="1300" u="none" cap="none" strike="noStrike">
                <a:solidFill>
                  <a:srgbClr val="404040"/>
                </a:solidFill>
                <a:latin typeface="Meiryo"/>
                <a:ea typeface="Meiryo"/>
                <a:cs typeface="Meiryo"/>
                <a:sym typeface="Meiryo"/>
              </a:rPr>
              <a:t>できます。</a:t>
            </a:r>
            <a:endParaRPr b="1" i="0" sz="1400" u="sng" cap="none" strike="noStrike">
              <a:solidFill>
                <a:srgbClr val="404040"/>
              </a:solidFill>
              <a:latin typeface="Meiryo"/>
              <a:ea typeface="Meiryo"/>
              <a:cs typeface="Meiryo"/>
              <a:sym typeface="Meiryo"/>
            </a:endParaRPr>
          </a:p>
        </p:txBody>
      </p:sp>
      <p:sp>
        <p:nvSpPr>
          <p:cNvPr id="230" name="Google Shape;230;p11"/>
          <p:cNvSpPr/>
          <p:nvPr/>
        </p:nvSpPr>
        <p:spPr>
          <a:xfrm>
            <a:off x="4347475" y="1053749"/>
            <a:ext cx="3307613" cy="1290131"/>
          </a:xfrm>
          <a:custGeom>
            <a:rect b="b" l="l" r="r" t="t"/>
            <a:pathLst>
              <a:path extrusionOk="0" h="874665" w="3566160">
                <a:moveTo>
                  <a:pt x="57924" y="0"/>
                </a:moveTo>
                <a:lnTo>
                  <a:pt x="3508236" y="0"/>
                </a:lnTo>
                <a:cubicBezTo>
                  <a:pt x="3540227" y="0"/>
                  <a:pt x="3566160" y="25933"/>
                  <a:pt x="3566160" y="57924"/>
                </a:cubicBezTo>
                <a:lnTo>
                  <a:pt x="3566160" y="700050"/>
                </a:lnTo>
                <a:cubicBezTo>
                  <a:pt x="3566160" y="732041"/>
                  <a:pt x="3540227" y="757974"/>
                  <a:pt x="3508236" y="757974"/>
                </a:cubicBezTo>
                <a:lnTo>
                  <a:pt x="1808290" y="757974"/>
                </a:lnTo>
                <a:lnTo>
                  <a:pt x="1696812" y="866319"/>
                </a:lnTo>
                <a:cubicBezTo>
                  <a:pt x="1685128" y="877675"/>
                  <a:pt x="1666451" y="877409"/>
                  <a:pt x="1655095" y="865725"/>
                </a:cubicBezTo>
                <a:lnTo>
                  <a:pt x="1550372" y="757974"/>
                </a:lnTo>
                <a:lnTo>
                  <a:pt x="57924" y="757974"/>
                </a:lnTo>
                <a:cubicBezTo>
                  <a:pt x="25933" y="757974"/>
                  <a:pt x="0" y="732041"/>
                  <a:pt x="0" y="700050"/>
                </a:cubicBezTo>
                <a:lnTo>
                  <a:pt x="0" y="57924"/>
                </a:lnTo>
                <a:cubicBezTo>
                  <a:pt x="0" y="25933"/>
                  <a:pt x="25933" y="0"/>
                  <a:pt x="57924" y="0"/>
                </a:cubicBezTo>
                <a:close/>
              </a:path>
            </a:pathLst>
          </a:custGeom>
          <a:noFill/>
          <a:ln cap="flat" cmpd="sng" w="25400">
            <a:solidFill>
              <a:srgbClr val="18689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1" name="Google Shape;231;p11"/>
          <p:cNvSpPr txBox="1"/>
          <p:nvPr/>
        </p:nvSpPr>
        <p:spPr>
          <a:xfrm>
            <a:off x="4531430" y="949818"/>
            <a:ext cx="2939700" cy="1248000"/>
          </a:xfrm>
          <a:prstGeom prst="rect">
            <a:avLst/>
          </a:prstGeom>
          <a:noFill/>
          <a:ln>
            <a:noFill/>
          </a:ln>
        </p:spPr>
        <p:txBody>
          <a:bodyPr anchorCtr="0" anchor="t" bIns="0" lIns="0" spcFirstLastPara="1" rIns="0" wrap="square" tIns="285750">
            <a:spAutoFit/>
          </a:bodyPr>
          <a:lstStyle/>
          <a:p>
            <a:pPr indent="0" lvl="0" marL="12700" marR="0" rtl="0" algn="just">
              <a:lnSpc>
                <a:spcPct val="100000"/>
              </a:lnSpc>
              <a:spcBef>
                <a:spcPts val="500"/>
              </a:spcBef>
              <a:spcAft>
                <a:spcPts val="0"/>
              </a:spcAft>
              <a:buClr>
                <a:srgbClr val="000000"/>
              </a:buClr>
              <a:buSzPts val="1200"/>
              <a:buFont typeface="Arial"/>
              <a:buNone/>
            </a:pPr>
            <a:r>
              <a:rPr b="1" i="0" lang="ja-JP" sz="1400" u="sng" cap="none" strike="noStrike">
                <a:solidFill>
                  <a:srgbClr val="404040"/>
                </a:solidFill>
                <a:latin typeface="Meiryo"/>
                <a:ea typeface="Meiryo"/>
                <a:cs typeface="Meiryo"/>
                <a:sym typeface="Meiryo"/>
              </a:rPr>
              <a:t>チャットルーム</a:t>
            </a:r>
            <a:endParaRPr b="1" i="0" sz="1400" u="sng" cap="none" strike="noStrike">
              <a:solidFill>
                <a:srgbClr val="404040"/>
              </a:solidFill>
              <a:latin typeface="Meiryo"/>
              <a:ea typeface="Meiryo"/>
              <a:cs typeface="Meiryo"/>
              <a:sym typeface="Meiryo"/>
            </a:endParaRPr>
          </a:p>
          <a:p>
            <a:pPr indent="0" lvl="0" marL="12700" marR="0" rtl="0" algn="l">
              <a:lnSpc>
                <a:spcPct val="100000"/>
              </a:lnSpc>
              <a:spcBef>
                <a:spcPts val="500"/>
              </a:spcBef>
              <a:spcAft>
                <a:spcPts val="0"/>
              </a:spcAft>
              <a:buClr>
                <a:srgbClr val="000000"/>
              </a:buClr>
              <a:buSzPts val="1200"/>
              <a:buFont typeface="Arial"/>
              <a:buNone/>
            </a:pPr>
            <a:r>
              <a:rPr b="1" i="0" lang="ja-JP" sz="1300" u="none" cap="none" strike="noStrike">
                <a:solidFill>
                  <a:srgbClr val="404040"/>
                </a:solidFill>
                <a:latin typeface="Meiryo"/>
                <a:ea typeface="Meiryo"/>
                <a:cs typeface="Meiryo"/>
                <a:sym typeface="Meiryo"/>
              </a:rPr>
              <a:t>生成AIに送ったメッセージや、</a:t>
            </a:r>
            <a:br>
              <a:rPr b="1" i="0" lang="ja-JP" sz="1300" u="none" cap="none" strike="noStrike">
                <a:solidFill>
                  <a:srgbClr val="404040"/>
                </a:solidFill>
                <a:latin typeface="Meiryo"/>
                <a:ea typeface="Meiryo"/>
                <a:cs typeface="Meiryo"/>
                <a:sym typeface="Meiryo"/>
              </a:rPr>
            </a:br>
            <a:r>
              <a:rPr b="1" i="0" lang="ja-JP" sz="1300" u="none" cap="none" strike="noStrike">
                <a:solidFill>
                  <a:srgbClr val="404040"/>
                </a:solidFill>
                <a:latin typeface="Meiryo"/>
                <a:ea typeface="Meiryo"/>
                <a:cs typeface="Meiryo"/>
                <a:sym typeface="Meiryo"/>
              </a:rPr>
              <a:t>生成AIからの回答が表示されます。</a:t>
            </a:r>
            <a:endParaRPr b="1" i="0" sz="1300" u="none" cap="none" strike="noStrike">
              <a:solidFill>
                <a:srgbClr val="404040"/>
              </a:solidFill>
              <a:latin typeface="Meiryo"/>
              <a:ea typeface="Meiryo"/>
              <a:cs typeface="Meiryo"/>
              <a:sym typeface="Meiryo"/>
            </a:endParaRPr>
          </a:p>
          <a:p>
            <a:pPr indent="0" lvl="0" marL="12700" marR="0" rtl="0" algn="just">
              <a:lnSpc>
                <a:spcPct val="100000"/>
              </a:lnSpc>
              <a:spcBef>
                <a:spcPts val="500"/>
              </a:spcBef>
              <a:spcAft>
                <a:spcPts val="0"/>
              </a:spcAft>
              <a:buClr>
                <a:srgbClr val="000000"/>
              </a:buClr>
              <a:buSzPts val="1200"/>
              <a:buFont typeface="Arial"/>
              <a:buNone/>
            </a:pPr>
            <a:r>
              <a:t/>
            </a:r>
            <a:endParaRPr b="1" i="0" sz="1400" u="none" cap="none" strike="noStrike">
              <a:solidFill>
                <a:srgbClr val="404040"/>
              </a:solidFill>
              <a:latin typeface="Meiryo"/>
              <a:ea typeface="Meiryo"/>
              <a:cs typeface="Meiryo"/>
              <a:sym typeface="Meiry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2"/>
          <p:cNvSpPr txBox="1"/>
          <p:nvPr/>
        </p:nvSpPr>
        <p:spPr>
          <a:xfrm>
            <a:off x="285088" y="276925"/>
            <a:ext cx="9758071" cy="40011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500"/>
              <a:buFont typeface="Meiryo"/>
              <a:buNone/>
            </a:pPr>
            <a:r>
              <a:rPr b="1" i="0" lang="ja-JP" sz="2500" u="none" cap="none" strike="noStrike">
                <a:solidFill>
                  <a:srgbClr val="FFFFFF"/>
                </a:solidFill>
                <a:latin typeface="Meiryo"/>
                <a:ea typeface="Meiryo"/>
                <a:cs typeface="Meiryo"/>
                <a:sym typeface="Meiryo"/>
              </a:rPr>
              <a:t>生成AIへチャットを送信 </a:t>
            </a:r>
            <a:r>
              <a:rPr b="1" i="0" lang="ja-JP" sz="1200" u="none" cap="none" strike="noStrike">
                <a:solidFill>
                  <a:srgbClr val="FFFFFF"/>
                </a:solidFill>
                <a:latin typeface="Meiryo"/>
                <a:ea typeface="Meiryo"/>
                <a:cs typeface="Meiryo"/>
                <a:sym typeface="Meiryo"/>
              </a:rPr>
              <a:t>ナレフルチャットの基本操作 </a:t>
            </a:r>
            <a:endParaRPr b="1" i="1" sz="1200" u="none" cap="none" strike="noStrike">
              <a:solidFill>
                <a:srgbClr val="FFFFFF"/>
              </a:solidFill>
              <a:latin typeface="Meiryo"/>
              <a:ea typeface="Meiryo"/>
              <a:cs typeface="Meiryo"/>
              <a:sym typeface="Meiryo"/>
            </a:endParaRPr>
          </a:p>
        </p:txBody>
      </p:sp>
      <p:sp>
        <p:nvSpPr>
          <p:cNvPr id="238" name="Google Shape;238;p12"/>
          <p:cNvSpPr txBox="1"/>
          <p:nvPr/>
        </p:nvSpPr>
        <p:spPr>
          <a:xfrm>
            <a:off x="443071" y="4457264"/>
            <a:ext cx="5652900" cy="1045500"/>
          </a:xfrm>
          <a:prstGeom prst="rect">
            <a:avLst/>
          </a:prstGeom>
          <a:noFill/>
          <a:ln>
            <a:noFill/>
          </a:ln>
        </p:spPr>
        <p:txBody>
          <a:bodyPr anchorCtr="0" anchor="t" bIns="0" lIns="0" spcFirstLastPara="1" rIns="0" wrap="square" tIns="285750">
            <a:spAutoFit/>
          </a:bodyPr>
          <a:lstStyle/>
          <a:p>
            <a:pPr indent="0" lvl="0" marL="12700" marR="0" rtl="0" algn="just">
              <a:lnSpc>
                <a:spcPct val="150000"/>
              </a:lnSpc>
              <a:spcBef>
                <a:spcPts val="0"/>
              </a:spcBef>
              <a:spcAft>
                <a:spcPts val="0"/>
              </a:spcAft>
              <a:buClr>
                <a:srgbClr val="000000"/>
              </a:buClr>
              <a:buSzPts val="1400"/>
              <a:buFont typeface="Arial"/>
              <a:buNone/>
            </a:pPr>
            <a:r>
              <a:rPr b="1" i="0" lang="ja-JP" sz="1800" u="none" cap="none" strike="noStrike">
                <a:solidFill>
                  <a:srgbClr val="404040"/>
                </a:solidFill>
                <a:latin typeface="Meiryo"/>
                <a:ea typeface="Meiryo"/>
                <a:cs typeface="Meiryo"/>
                <a:sym typeface="Meiryo"/>
              </a:rPr>
              <a:t>①チャット入力フォームに指示文(プロンプト)を入力</a:t>
            </a:r>
            <a:endParaRPr b="0" i="0" sz="1800" u="none" cap="none" strike="noStrike">
              <a:solidFill>
                <a:srgbClr val="404040"/>
              </a:solidFill>
              <a:latin typeface="Arial"/>
              <a:ea typeface="Arial"/>
              <a:cs typeface="Arial"/>
              <a:sym typeface="Arial"/>
            </a:endParaRPr>
          </a:p>
          <a:p>
            <a:pPr indent="0" lvl="0" marL="12700" marR="0" rtl="0" algn="just">
              <a:lnSpc>
                <a:spcPct val="150000"/>
              </a:lnSpc>
              <a:spcBef>
                <a:spcPts val="500"/>
              </a:spcBef>
              <a:spcAft>
                <a:spcPts val="0"/>
              </a:spcAft>
              <a:buClr>
                <a:srgbClr val="000000"/>
              </a:buClr>
              <a:buSzPts val="1400"/>
              <a:buFont typeface="Arial"/>
              <a:buNone/>
            </a:pPr>
            <a:r>
              <a:rPr b="1" i="0" lang="ja-JP" sz="1800" u="none" cap="none" strike="noStrike">
                <a:solidFill>
                  <a:srgbClr val="404040"/>
                </a:solidFill>
                <a:latin typeface="Meiryo"/>
                <a:ea typeface="Meiryo"/>
                <a:cs typeface="Meiryo"/>
                <a:sym typeface="Meiryo"/>
              </a:rPr>
              <a:t>②送信ボタンを押す</a:t>
            </a:r>
            <a:endParaRPr b="0" i="0" sz="1800" u="none" cap="none" strike="noStrike">
              <a:solidFill>
                <a:srgbClr val="404040"/>
              </a:solidFill>
              <a:latin typeface="Arial"/>
              <a:ea typeface="Arial"/>
              <a:cs typeface="Arial"/>
              <a:sym typeface="Arial"/>
            </a:endParaRPr>
          </a:p>
        </p:txBody>
      </p:sp>
      <p:pic>
        <p:nvPicPr>
          <p:cNvPr id="239" name="Google Shape;239;p12"/>
          <p:cNvPicPr preferRelativeResize="0"/>
          <p:nvPr/>
        </p:nvPicPr>
        <p:blipFill rotWithShape="1">
          <a:blip r:embed="rId3">
            <a:alphaModFix/>
          </a:blip>
          <a:srcRect b="0" l="0" r="21065" t="0"/>
          <a:stretch/>
        </p:blipFill>
        <p:spPr>
          <a:xfrm>
            <a:off x="546477" y="1967448"/>
            <a:ext cx="4662831" cy="2440745"/>
          </a:xfrm>
          <a:prstGeom prst="rect">
            <a:avLst/>
          </a:prstGeom>
          <a:noFill/>
          <a:ln>
            <a:noFill/>
          </a:ln>
          <a:effectLst>
            <a:outerShdw blurRad="50800" rotWithShape="0" algn="tl" dir="2700000" dist="38100">
              <a:srgbClr val="3E3A39">
                <a:alpha val="7450"/>
              </a:srgbClr>
            </a:outerShdw>
          </a:effectLst>
        </p:spPr>
      </p:pic>
      <p:grpSp>
        <p:nvGrpSpPr>
          <p:cNvPr id="240" name="Google Shape;240;p12"/>
          <p:cNvGrpSpPr/>
          <p:nvPr/>
        </p:nvGrpSpPr>
        <p:grpSpPr>
          <a:xfrm>
            <a:off x="6407547" y="5321939"/>
            <a:ext cx="4980541" cy="1052431"/>
            <a:chOff x="6851902" y="4409561"/>
            <a:chExt cx="4854328" cy="510988"/>
          </a:xfrm>
        </p:grpSpPr>
        <p:sp>
          <p:nvSpPr>
            <p:cNvPr id="241" name="Google Shape;241;p12"/>
            <p:cNvSpPr/>
            <p:nvPr/>
          </p:nvSpPr>
          <p:spPr>
            <a:xfrm>
              <a:off x="6851902" y="4409561"/>
              <a:ext cx="4854328" cy="510988"/>
            </a:xfrm>
            <a:prstGeom prst="roundRect">
              <a:avLst>
                <a:gd fmla="val 16667" name="adj"/>
              </a:avLst>
            </a:prstGeom>
            <a:solidFill>
              <a:srgbClr val="F9F9F9"/>
            </a:solidFill>
            <a:ln cap="flat" cmpd="sng" w="38100">
              <a:solidFill>
                <a:srgbClr val="F7AC3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2" name="Google Shape;242;p12"/>
            <p:cNvSpPr txBox="1"/>
            <p:nvPr/>
          </p:nvSpPr>
          <p:spPr>
            <a:xfrm>
              <a:off x="7095619" y="4452057"/>
              <a:ext cx="4377000" cy="426000"/>
            </a:xfrm>
            <a:prstGeom prst="rect">
              <a:avLst/>
            </a:prstGeom>
            <a:noFill/>
            <a:ln>
              <a:noFill/>
            </a:ln>
          </p:spPr>
          <p:txBody>
            <a:bodyPr anchorCtr="0" anchor="b" bIns="0" lIns="0" spcFirstLastPara="1" rIns="0" wrap="square" tIns="15225">
              <a:spAutoFit/>
            </a:bodyPr>
            <a:lstStyle/>
            <a:p>
              <a:pPr indent="0" lvl="0" marL="12700" marR="0" rtl="0" algn="l">
                <a:lnSpc>
                  <a:spcPct val="150000"/>
                </a:lnSpc>
                <a:spcBef>
                  <a:spcPts val="0"/>
                </a:spcBef>
                <a:spcAft>
                  <a:spcPts val="0"/>
                </a:spcAft>
                <a:buClr>
                  <a:srgbClr val="3E3A39"/>
                </a:buClr>
                <a:buSzPts val="1200"/>
                <a:buFont typeface="Meiryo"/>
                <a:buNone/>
              </a:pPr>
              <a:r>
                <a:rPr b="1" i="0" lang="ja-JP" sz="1400" u="none" cap="none" strike="noStrike">
                  <a:solidFill>
                    <a:srgbClr val="404040"/>
                  </a:solidFill>
                  <a:latin typeface="Meiryo"/>
                  <a:ea typeface="Meiryo"/>
                  <a:cs typeface="Meiryo"/>
                  <a:sym typeface="Meiryo"/>
                </a:rPr>
                <a:t>Tips💡</a:t>
              </a:r>
              <a:endParaRPr b="1" i="0" sz="1400" u="none" cap="none" strike="noStrike">
                <a:solidFill>
                  <a:srgbClr val="404040"/>
                </a:solidFill>
                <a:latin typeface="Meiryo"/>
                <a:ea typeface="Meiryo"/>
                <a:cs typeface="Meiryo"/>
                <a:sym typeface="Meiryo"/>
              </a:endParaRPr>
            </a:p>
            <a:p>
              <a:pPr indent="0" lvl="0" marL="12700" marR="0" rtl="0" algn="l">
                <a:lnSpc>
                  <a:spcPct val="150000"/>
                </a:lnSpc>
                <a:spcBef>
                  <a:spcPts val="0"/>
                </a:spcBef>
                <a:spcAft>
                  <a:spcPts val="0"/>
                </a:spcAft>
                <a:buClr>
                  <a:srgbClr val="3E3A39"/>
                </a:buClr>
                <a:buSzPts val="1200"/>
                <a:buFont typeface="Meiryo"/>
                <a:buNone/>
              </a:pPr>
              <a:r>
                <a:rPr b="1" i="0" lang="ja-JP" sz="1400" u="none" cap="none" strike="noStrike">
                  <a:solidFill>
                    <a:srgbClr val="404040"/>
                  </a:solidFill>
                  <a:latin typeface="Meiryo"/>
                  <a:ea typeface="Meiryo"/>
                  <a:cs typeface="Meiryo"/>
                  <a:sym typeface="Meiryo"/>
                </a:rPr>
                <a:t> チャット入力フォームでは</a:t>
              </a:r>
              <a:endParaRPr b="1" i="0" sz="1400" u="none" cap="none" strike="noStrike">
                <a:solidFill>
                  <a:srgbClr val="404040"/>
                </a:solidFill>
                <a:latin typeface="Meiryo"/>
                <a:ea typeface="Meiryo"/>
                <a:cs typeface="Meiryo"/>
                <a:sym typeface="Meiryo"/>
              </a:endParaRPr>
            </a:p>
            <a:p>
              <a:pPr indent="0" lvl="0" marL="12700" marR="0" rtl="0" algn="l">
                <a:lnSpc>
                  <a:spcPct val="100000"/>
                </a:lnSpc>
                <a:spcBef>
                  <a:spcPts val="0"/>
                </a:spcBef>
                <a:spcAft>
                  <a:spcPts val="0"/>
                </a:spcAft>
                <a:buClr>
                  <a:srgbClr val="3E3A39"/>
                </a:buClr>
                <a:buSzPts val="1200"/>
                <a:buFont typeface="Meiryo"/>
                <a:buNone/>
              </a:pPr>
              <a:r>
                <a:rPr b="1" i="0" lang="ja-JP" sz="1400" u="none" cap="none" strike="noStrike">
                  <a:solidFill>
                    <a:srgbClr val="404040"/>
                  </a:solidFill>
                  <a:latin typeface="Meiryo"/>
                  <a:ea typeface="Meiryo"/>
                  <a:cs typeface="Meiryo"/>
                  <a:sym typeface="Meiryo"/>
                </a:rPr>
                <a:t>［Shift］+［Enter］で改行することができます</a:t>
              </a:r>
              <a:endParaRPr b="1" i="0" sz="1600" u="none" cap="none" strike="noStrike">
                <a:solidFill>
                  <a:srgbClr val="404040"/>
                </a:solidFill>
                <a:latin typeface="Arial"/>
                <a:ea typeface="Arial"/>
                <a:cs typeface="Arial"/>
                <a:sym typeface="Arial"/>
              </a:endParaRPr>
            </a:p>
          </p:txBody>
        </p:sp>
      </p:grpSp>
      <p:pic>
        <p:nvPicPr>
          <p:cNvPr id="243" name="Google Shape;243;p12"/>
          <p:cNvPicPr preferRelativeResize="0"/>
          <p:nvPr/>
        </p:nvPicPr>
        <p:blipFill rotWithShape="1">
          <a:blip r:embed="rId4">
            <a:alphaModFix/>
          </a:blip>
          <a:srcRect b="0" l="588" r="20529" t="0"/>
          <a:stretch/>
        </p:blipFill>
        <p:spPr>
          <a:xfrm>
            <a:off x="6193313" y="1462868"/>
            <a:ext cx="4750152" cy="3122593"/>
          </a:xfrm>
          <a:prstGeom prst="rect">
            <a:avLst/>
          </a:prstGeom>
          <a:noFill/>
          <a:ln>
            <a:noFill/>
          </a:ln>
        </p:spPr>
      </p:pic>
      <p:sp>
        <p:nvSpPr>
          <p:cNvPr id="244" name="Google Shape;244;p12"/>
          <p:cNvSpPr/>
          <p:nvPr/>
        </p:nvSpPr>
        <p:spPr>
          <a:xfrm rot="5400000">
            <a:off x="5336358" y="2928651"/>
            <a:ext cx="769620" cy="191026"/>
          </a:xfrm>
          <a:prstGeom prst="triangle">
            <a:avLst>
              <a:gd fmla="val 50990" name="adj"/>
            </a:avLst>
          </a:prstGeom>
          <a:solidFill>
            <a:srgbClr val="2B639B">
              <a:alpha val="4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5" name="Google Shape;245;p12"/>
          <p:cNvSpPr txBox="1"/>
          <p:nvPr/>
        </p:nvSpPr>
        <p:spPr>
          <a:xfrm>
            <a:off x="6464554" y="4457275"/>
            <a:ext cx="5189100" cy="565800"/>
          </a:xfrm>
          <a:prstGeom prst="rect">
            <a:avLst/>
          </a:prstGeom>
          <a:noFill/>
          <a:ln>
            <a:noFill/>
          </a:ln>
        </p:spPr>
        <p:txBody>
          <a:bodyPr anchorCtr="0" anchor="t" bIns="0" lIns="0" spcFirstLastPara="1" rIns="0" wrap="square" tIns="285750">
            <a:spAutoFit/>
          </a:bodyPr>
          <a:lstStyle/>
          <a:p>
            <a:pPr indent="0" lvl="0" marL="12700" marR="0" rtl="0" algn="just">
              <a:lnSpc>
                <a:spcPct val="200000"/>
              </a:lnSpc>
              <a:spcBef>
                <a:spcPts val="500"/>
              </a:spcBef>
              <a:spcAft>
                <a:spcPts val="0"/>
              </a:spcAft>
              <a:buClr>
                <a:srgbClr val="000000"/>
              </a:buClr>
              <a:buSzPts val="1400"/>
              <a:buFont typeface="Arial"/>
              <a:buNone/>
            </a:pPr>
            <a:r>
              <a:rPr b="1" i="0" lang="ja-JP" sz="1800" u="none" cap="none" strike="noStrike">
                <a:solidFill>
                  <a:srgbClr val="404040"/>
                </a:solidFill>
                <a:latin typeface="Meiryo"/>
                <a:ea typeface="Meiryo"/>
                <a:cs typeface="Meiryo"/>
                <a:sym typeface="Meiryo"/>
              </a:rPr>
              <a:t>③生成AIからの応答を確認</a:t>
            </a:r>
            <a:endParaRPr b="0" i="0" sz="1800" u="none" cap="none" strike="noStrike">
              <a:solidFill>
                <a:srgbClr val="404040"/>
              </a:solidFill>
              <a:latin typeface="Arial"/>
              <a:ea typeface="Arial"/>
              <a:cs typeface="Arial"/>
              <a:sym typeface="Arial"/>
            </a:endParaRPr>
          </a:p>
        </p:txBody>
      </p:sp>
      <p:grpSp>
        <p:nvGrpSpPr>
          <p:cNvPr id="246" name="Google Shape;246;p12"/>
          <p:cNvGrpSpPr/>
          <p:nvPr/>
        </p:nvGrpSpPr>
        <p:grpSpPr>
          <a:xfrm>
            <a:off x="378721" y="977542"/>
            <a:ext cx="2387299" cy="574536"/>
            <a:chOff x="601980" y="1446831"/>
            <a:chExt cx="2621389" cy="518067"/>
          </a:xfrm>
        </p:grpSpPr>
        <p:pic>
          <p:nvPicPr>
            <p:cNvPr id="247" name="Google Shape;247;p12"/>
            <p:cNvPicPr preferRelativeResize="0"/>
            <p:nvPr/>
          </p:nvPicPr>
          <p:blipFill rotWithShape="1">
            <a:blip r:embed="rId5">
              <a:alphaModFix/>
            </a:blip>
            <a:srcRect b="0" l="0" r="0" t="0"/>
            <a:stretch/>
          </p:blipFill>
          <p:spPr>
            <a:xfrm>
              <a:off x="601980" y="1446831"/>
              <a:ext cx="2414882" cy="518067"/>
            </a:xfrm>
            <a:prstGeom prst="rect">
              <a:avLst/>
            </a:prstGeom>
            <a:noFill/>
            <a:ln>
              <a:noFill/>
            </a:ln>
          </p:spPr>
        </p:pic>
        <p:sp>
          <p:nvSpPr>
            <p:cNvPr id="248" name="Google Shape;248;p12"/>
            <p:cNvSpPr txBox="1"/>
            <p:nvPr/>
          </p:nvSpPr>
          <p:spPr>
            <a:xfrm>
              <a:off x="808369" y="1560067"/>
              <a:ext cx="2415000" cy="291600"/>
            </a:xfrm>
            <a:prstGeom prst="rect">
              <a:avLst/>
            </a:prstGeom>
            <a:noFill/>
            <a:ln>
              <a:noFill/>
            </a:ln>
          </p:spPr>
          <p:txBody>
            <a:bodyPr anchorCtr="0" anchor="b" bIns="0" lIns="0" spcFirstLastPara="1" rIns="0" wrap="square" tIns="15225">
              <a:spAutoFit/>
            </a:bodyPr>
            <a:lstStyle/>
            <a:p>
              <a:pPr indent="0" lvl="0" marL="12700" marR="0" rtl="0" algn="l">
                <a:lnSpc>
                  <a:spcPct val="100000"/>
                </a:lnSpc>
                <a:spcBef>
                  <a:spcPts val="0"/>
                </a:spcBef>
                <a:spcAft>
                  <a:spcPts val="0"/>
                </a:spcAft>
                <a:buClr>
                  <a:srgbClr val="FFFFFF"/>
                </a:buClr>
                <a:buSzPts val="2000"/>
                <a:buFont typeface="Meiryo"/>
                <a:buNone/>
              </a:pPr>
              <a:r>
                <a:rPr b="1" i="1" lang="ja-JP" sz="2000" u="none" cap="none" strike="noStrike">
                  <a:solidFill>
                    <a:srgbClr val="FFFFFF"/>
                  </a:solidFill>
                  <a:latin typeface="Meiryo"/>
                  <a:ea typeface="Meiryo"/>
                  <a:cs typeface="Meiryo"/>
                  <a:sym typeface="Meiryo"/>
                </a:rPr>
                <a:t>チャットの送信</a:t>
              </a:r>
              <a:endParaRPr b="1" i="1" sz="2000" u="none" cap="none" strike="noStrike">
                <a:solidFill>
                  <a:srgbClr val="FFFFFF"/>
                </a:solidFill>
                <a:latin typeface="Meiryo"/>
                <a:ea typeface="Meiryo"/>
                <a:cs typeface="Meiryo"/>
                <a:sym typeface="Meiryo"/>
              </a:endParaRPr>
            </a:p>
          </p:txBody>
        </p:sp>
      </p:grpSp>
      <p:sp>
        <p:nvSpPr>
          <p:cNvPr id="249" name="Google Shape;249;p12"/>
          <p:cNvSpPr txBox="1"/>
          <p:nvPr>
            <p:ph idx="12" type="sldNum"/>
          </p:nvPr>
        </p:nvSpPr>
        <p:spPr>
          <a:xfrm>
            <a:off x="11737797" y="6587604"/>
            <a:ext cx="301800" cy="292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r>
              <a:rPr b="1" lang="ja-JP">
                <a:solidFill>
                  <a:schemeClr val="lt1"/>
                </a:solidFill>
              </a:rPr>
              <a:t>7</a:t>
            </a:r>
            <a:endParaRPr b="1">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2025-03-17T04:04:06Z</dcterms:created>
  <dc:creator>桃子 前田</dc:creator>
</cp:coreProperties>
</file>